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0" r:id="rId5"/>
    <p:sldId id="277" r:id="rId6"/>
    <p:sldId id="276" r:id="rId7"/>
    <p:sldId id="278" r:id="rId8"/>
    <p:sldId id="279"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D92C4-AB58-E8F5-BF2F-BA5A471C7DC6}" v="3" dt="2026-02-02T21:39:28.825"/>
    <p1510:client id="{C3A7FBCF-0F67-435F-9F01-0582473A2B23}" v="18" dt="2026-02-02T20:54:07.736"/>
    <p1510:client id="{FA27837A-9D81-0143-8C05-EED9937CA430}" v="5" dt="2026-02-02T21:40:40.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lin Knox" userId="S::cknox@costar.com::7a9f7146-2abd-4ec6-a7b2-633cff8e64c7" providerId="AD" clId="Web-{758059F9-831E-B414-0ED1-E1CFD4FF3F5A}"/>
    <pc:docChg chg="modSld">
      <pc:chgData name="Cailin Knox" userId="S::cknox@costar.com::7a9f7146-2abd-4ec6-a7b2-633cff8e64c7" providerId="AD" clId="Web-{758059F9-831E-B414-0ED1-E1CFD4FF3F5A}" dt="2026-01-23T16:22:04.557" v="13"/>
      <pc:docMkLst>
        <pc:docMk/>
      </pc:docMkLst>
    </pc:docChg>
  </pc:docChgLst>
  <pc:docChgLst>
    <pc:chgData name="Matt Montgomery" userId="S::mmontgomery@costar.com::f92181c1-a9d2-46fe-a41c-474a89bdcad9" providerId="AD" clId="Web-{9B8D92C4-AB58-E8F5-BF2F-BA5A471C7DC6}"/>
    <pc:docChg chg="modSld">
      <pc:chgData name="Matt Montgomery" userId="S::mmontgomery@costar.com::f92181c1-a9d2-46fe-a41c-474a89bdcad9" providerId="AD" clId="Web-{9B8D92C4-AB58-E8F5-BF2F-BA5A471C7DC6}" dt="2026-02-02T21:39:28.825" v="2"/>
      <pc:docMkLst>
        <pc:docMk/>
      </pc:docMkLst>
      <pc:sldChg chg="addSp delSp modSp">
        <pc:chgData name="Matt Montgomery" userId="S::mmontgomery@costar.com::f92181c1-a9d2-46fe-a41c-474a89bdcad9" providerId="AD" clId="Web-{9B8D92C4-AB58-E8F5-BF2F-BA5A471C7DC6}" dt="2026-02-02T21:39:28.825" v="2"/>
        <pc:sldMkLst>
          <pc:docMk/>
          <pc:sldMk cId="3151317387" sldId="277"/>
        </pc:sldMkLst>
        <pc:spChg chg="add del mod">
          <ac:chgData name="Matt Montgomery" userId="S::mmontgomery@costar.com::f92181c1-a9d2-46fe-a41c-474a89bdcad9" providerId="AD" clId="Web-{9B8D92C4-AB58-E8F5-BF2F-BA5A471C7DC6}" dt="2026-02-02T21:39:28.825" v="2"/>
          <ac:spMkLst>
            <pc:docMk/>
            <pc:sldMk cId="3151317387" sldId="277"/>
            <ac:spMk id="5" creationId="{8DB7A4F0-FE19-E2E8-6178-3DE1DE2A6B31}"/>
          </ac:spMkLst>
        </pc:spChg>
      </pc:sldChg>
    </pc:docChg>
  </pc:docChgLst>
  <pc:docChgLst>
    <pc:chgData name="Cailin Knox" userId="S::cknox@costar.com::7a9f7146-2abd-4ec6-a7b2-633cff8e64c7" providerId="AD" clId="Web-{92309B52-6974-D3BC-12BD-D5E6173B7802}"/>
    <pc:docChg chg="modSld">
      <pc:chgData name="Cailin Knox" userId="S::cknox@costar.com::7a9f7146-2abd-4ec6-a7b2-633cff8e64c7" providerId="AD" clId="Web-{92309B52-6974-D3BC-12BD-D5E6173B7802}" dt="2026-01-15T15:29:07.651" v="32" actId="20577"/>
      <pc:docMkLst>
        <pc:docMk/>
      </pc:docMkLst>
    </pc:docChg>
  </pc:docChgLst>
  <pc:docChgLst>
    <pc:chgData name="Cailin Knox" userId="S::cknox@costar.com::7a9f7146-2abd-4ec6-a7b2-633cff8e64c7" providerId="AD" clId="Web-{8E2BC9B2-4F57-FD31-91AF-09F2B28E13DE}"/>
    <pc:docChg chg="addSld">
      <pc:chgData name="Cailin Knox" userId="S::cknox@costar.com::7a9f7146-2abd-4ec6-a7b2-633cff8e64c7" providerId="AD" clId="Web-{8E2BC9B2-4F57-FD31-91AF-09F2B28E13DE}" dt="2026-01-29T21:58:16.425" v="0"/>
      <pc:docMkLst>
        <pc:docMk/>
      </pc:docMkLst>
      <pc:sldChg chg="add">
        <pc:chgData name="Cailin Knox" userId="S::cknox@costar.com::7a9f7146-2abd-4ec6-a7b2-633cff8e64c7" providerId="AD" clId="Web-{8E2BC9B2-4F57-FD31-91AF-09F2B28E13DE}" dt="2026-01-29T21:58:16.425" v="0"/>
        <pc:sldMkLst>
          <pc:docMk/>
          <pc:sldMk cId="3023788545" sldId="276"/>
        </pc:sldMkLst>
      </pc:sldChg>
      <pc:sldMasterChg chg="addSldLayout">
        <pc:chgData name="Cailin Knox" userId="S::cknox@costar.com::7a9f7146-2abd-4ec6-a7b2-633cff8e64c7" providerId="AD" clId="Web-{8E2BC9B2-4F57-FD31-91AF-09F2B28E13DE}" dt="2026-01-29T21:58:16.425" v="0"/>
        <pc:sldMasterMkLst>
          <pc:docMk/>
          <pc:sldMasterMk cId="1844114706" sldId="2147483648"/>
        </pc:sldMasterMkLst>
        <pc:sldLayoutChg chg="add">
          <pc:chgData name="Cailin Knox" userId="S::cknox@costar.com::7a9f7146-2abd-4ec6-a7b2-633cff8e64c7" providerId="AD" clId="Web-{8E2BC9B2-4F57-FD31-91AF-09F2B28E13DE}" dt="2026-01-29T21:58:16.425" v="0"/>
          <pc:sldLayoutMkLst>
            <pc:docMk/>
            <pc:sldMasterMk cId="1844114706" sldId="2147483648"/>
            <pc:sldLayoutMk cId="759453668" sldId="2147483662"/>
          </pc:sldLayoutMkLst>
        </pc:sldLayoutChg>
      </pc:sldMasterChg>
    </pc:docChg>
  </pc:docChgLst>
  <pc:docChgLst>
    <pc:chgData name="Matt Montgomery" userId="f92181c1-a9d2-46fe-a41c-474a89bdcad9" providerId="ADAL" clId="{F8177F10-59BD-5A7D-9FA2-BBCB351AC2EA}"/>
    <pc:docChg chg="addSld modSld sldOrd">
      <pc:chgData name="Matt Montgomery" userId="f92181c1-a9d2-46fe-a41c-474a89bdcad9" providerId="ADAL" clId="{F8177F10-59BD-5A7D-9FA2-BBCB351AC2EA}" dt="2026-02-02T21:40:40.997" v="4"/>
      <pc:docMkLst>
        <pc:docMk/>
      </pc:docMkLst>
      <pc:sldChg chg="add ord setBg">
        <pc:chgData name="Matt Montgomery" userId="f92181c1-a9d2-46fe-a41c-474a89bdcad9" providerId="ADAL" clId="{F8177F10-59BD-5A7D-9FA2-BBCB351AC2EA}" dt="2026-02-02T21:40:40.997" v="4"/>
        <pc:sldMkLst>
          <pc:docMk/>
          <pc:sldMk cId="1421532038" sldId="260"/>
        </pc:sldMkLst>
      </pc:sldChg>
    </pc:docChg>
  </pc:docChgLst>
  <pc:docChgLst>
    <pc:chgData name="Cailin Knox" userId="7a9f7146-2abd-4ec6-a7b2-633cff8e64c7" providerId="ADAL" clId="{AF5FB2D5-ADDA-4F82-A27A-8E9B92219B99}"/>
    <pc:docChg chg="custSel addSld delSld modSld">
      <pc:chgData name="Cailin Knox" userId="7a9f7146-2abd-4ec6-a7b2-633cff8e64c7" providerId="ADAL" clId="{AF5FB2D5-ADDA-4F82-A27A-8E9B92219B99}" dt="2026-02-02T21:02:04.742" v="152" actId="47"/>
      <pc:docMkLst>
        <pc:docMk/>
      </pc:docMkLst>
      <pc:sldChg chg="modSp del mod">
        <pc:chgData name="Cailin Knox" userId="7a9f7146-2abd-4ec6-a7b2-633cff8e64c7" providerId="ADAL" clId="{AF5FB2D5-ADDA-4F82-A27A-8E9B92219B99}" dt="2026-02-02T20:54:34.008" v="151" actId="47"/>
        <pc:sldMkLst>
          <pc:docMk/>
          <pc:sldMk cId="1421532038" sldId="260"/>
        </pc:sldMkLst>
      </pc:sldChg>
      <pc:sldChg chg="addSp delSp modSp add del mod">
        <pc:chgData name="Cailin Knox" userId="7a9f7146-2abd-4ec6-a7b2-633cff8e64c7" providerId="ADAL" clId="{AF5FB2D5-ADDA-4F82-A27A-8E9B92219B99}" dt="2026-01-30T16:59:38.075" v="82"/>
        <pc:sldMkLst>
          <pc:docMk/>
          <pc:sldMk cId="3023788545" sldId="276"/>
        </pc:sldMkLst>
        <pc:spChg chg="mod">
          <ac:chgData name="Cailin Knox" userId="7a9f7146-2abd-4ec6-a7b2-633cff8e64c7" providerId="ADAL" clId="{AF5FB2D5-ADDA-4F82-A27A-8E9B92219B99}" dt="2026-01-29T22:00:34.313" v="73" actId="2711"/>
          <ac:spMkLst>
            <pc:docMk/>
            <pc:sldMk cId="3023788545" sldId="276"/>
            <ac:spMk id="3" creationId="{4FE38F5C-5D14-392F-7122-F5D8A88DEFDB}"/>
          </ac:spMkLst>
        </pc:spChg>
        <pc:spChg chg="add mod">
          <ac:chgData name="Cailin Knox" userId="7a9f7146-2abd-4ec6-a7b2-633cff8e64c7" providerId="ADAL" clId="{AF5FB2D5-ADDA-4F82-A27A-8E9B92219B99}" dt="2026-01-29T22:00:34.313" v="73" actId="2711"/>
          <ac:spMkLst>
            <pc:docMk/>
            <pc:sldMk cId="3023788545" sldId="276"/>
            <ac:spMk id="8" creationId="{6FBADFB9-D3A0-327E-2555-2EE6D90A9C08}"/>
          </ac:spMkLst>
        </pc:spChg>
        <pc:spChg chg="add mod">
          <ac:chgData name="Cailin Knox" userId="7a9f7146-2abd-4ec6-a7b2-633cff8e64c7" providerId="ADAL" clId="{AF5FB2D5-ADDA-4F82-A27A-8E9B92219B99}" dt="2026-01-29T22:00:34.313" v="73" actId="2711"/>
          <ac:spMkLst>
            <pc:docMk/>
            <pc:sldMk cId="3023788545" sldId="276"/>
            <ac:spMk id="9" creationId="{7FFE5A1F-1E07-9B4B-F1DA-CF13B4B8AE9D}"/>
          </ac:spMkLst>
        </pc:spChg>
        <pc:picChg chg="add mod">
          <ac:chgData name="Cailin Knox" userId="7a9f7146-2abd-4ec6-a7b2-633cff8e64c7" providerId="ADAL" clId="{AF5FB2D5-ADDA-4F82-A27A-8E9B92219B99}" dt="2026-01-30T16:59:38.075" v="82"/>
          <ac:picMkLst>
            <pc:docMk/>
            <pc:sldMk cId="3023788545" sldId="276"/>
            <ac:picMk id="2" creationId="{448E6B10-3205-74BE-FCE8-B0BA4D5B7C6A}"/>
          </ac:picMkLst>
        </pc:picChg>
        <pc:picChg chg="add mod">
          <ac:chgData name="Cailin Knox" userId="7a9f7146-2abd-4ec6-a7b2-633cff8e64c7" providerId="ADAL" clId="{AF5FB2D5-ADDA-4F82-A27A-8E9B92219B99}" dt="2026-01-30T16:59:38.075" v="82"/>
          <ac:picMkLst>
            <pc:docMk/>
            <pc:sldMk cId="3023788545" sldId="276"/>
            <ac:picMk id="4" creationId="{7CA606A8-A16D-9BA4-413A-365EFBF550D4}"/>
          </ac:picMkLst>
        </pc:picChg>
        <pc:picChg chg="add mod">
          <ac:chgData name="Cailin Knox" userId="7a9f7146-2abd-4ec6-a7b2-633cff8e64c7" providerId="ADAL" clId="{AF5FB2D5-ADDA-4F82-A27A-8E9B92219B99}" dt="2026-01-29T22:00:27.471" v="72" actId="1076"/>
          <ac:picMkLst>
            <pc:docMk/>
            <pc:sldMk cId="3023788545" sldId="276"/>
            <ac:picMk id="5" creationId="{809F2FC6-A43D-D2C5-A60D-DF6D76EE431F}"/>
          </ac:picMkLst>
        </pc:picChg>
      </pc:sldChg>
      <pc:sldChg chg="addSp delSp modSp add mod">
        <pc:chgData name="Cailin Knox" userId="7a9f7146-2abd-4ec6-a7b2-633cff8e64c7" providerId="ADAL" clId="{AF5FB2D5-ADDA-4F82-A27A-8E9B92219B99}" dt="2026-01-30T16:59:31.187" v="81"/>
        <pc:sldMkLst>
          <pc:docMk/>
          <pc:sldMk cId="3151317387" sldId="277"/>
        </pc:sldMkLst>
        <pc:spChg chg="mod">
          <ac:chgData name="Cailin Knox" userId="7a9f7146-2abd-4ec6-a7b2-633cff8e64c7" providerId="ADAL" clId="{AF5FB2D5-ADDA-4F82-A27A-8E9B92219B99}" dt="2026-01-29T21:58:55.563" v="32" actId="20577"/>
          <ac:spMkLst>
            <pc:docMk/>
            <pc:sldMk cId="3151317387" sldId="277"/>
            <ac:spMk id="3" creationId="{4FE38F5C-5D14-392F-7122-F5D8A88DEFDB}"/>
          </ac:spMkLst>
        </pc:spChg>
        <pc:spChg chg="add mod">
          <ac:chgData name="Cailin Knox" userId="7a9f7146-2abd-4ec6-a7b2-633cff8e64c7" providerId="ADAL" clId="{AF5FB2D5-ADDA-4F82-A27A-8E9B92219B99}" dt="2026-01-29T21:59:11.681" v="35" actId="1076"/>
          <ac:spMkLst>
            <pc:docMk/>
            <pc:sldMk cId="3151317387" sldId="277"/>
            <ac:spMk id="6" creationId="{CE64B8B9-1378-D4BC-DD2C-74847E9C0084}"/>
          </ac:spMkLst>
        </pc:spChg>
        <pc:picChg chg="add mod">
          <ac:chgData name="Cailin Knox" userId="7a9f7146-2abd-4ec6-a7b2-633cff8e64c7" providerId="ADAL" clId="{AF5FB2D5-ADDA-4F82-A27A-8E9B92219B99}" dt="2026-01-30T16:59:25.081" v="80"/>
          <ac:picMkLst>
            <pc:docMk/>
            <pc:sldMk cId="3151317387" sldId="277"/>
            <ac:picMk id="2" creationId="{F972768B-BC67-CAB4-4F9E-E0259D1925BA}"/>
          </ac:picMkLst>
        </pc:picChg>
        <pc:picChg chg="add mod">
          <ac:chgData name="Cailin Knox" userId="7a9f7146-2abd-4ec6-a7b2-633cff8e64c7" providerId="ADAL" clId="{AF5FB2D5-ADDA-4F82-A27A-8E9B92219B99}" dt="2026-01-30T16:59:31.187" v="81"/>
          <ac:picMkLst>
            <pc:docMk/>
            <pc:sldMk cId="3151317387" sldId="277"/>
            <ac:picMk id="4" creationId="{2E3220F6-B352-0099-1489-F407DA2DE02E}"/>
          </ac:picMkLst>
        </pc:picChg>
      </pc:sldChg>
      <pc:sldChg chg="addSp delSp modSp add mod">
        <pc:chgData name="Cailin Knox" userId="7a9f7146-2abd-4ec6-a7b2-633cff8e64c7" providerId="ADAL" clId="{AF5FB2D5-ADDA-4F82-A27A-8E9B92219B99}" dt="2026-01-30T17:00:05.602" v="87" actId="478"/>
        <pc:sldMkLst>
          <pc:docMk/>
          <pc:sldMk cId="3517294204" sldId="278"/>
        </pc:sldMkLst>
        <pc:spChg chg="add mod">
          <ac:chgData name="Cailin Knox" userId="7a9f7146-2abd-4ec6-a7b2-633cff8e64c7" providerId="ADAL" clId="{AF5FB2D5-ADDA-4F82-A27A-8E9B92219B99}" dt="2026-01-30T17:00:02.339" v="86" actId="1076"/>
          <ac:spMkLst>
            <pc:docMk/>
            <pc:sldMk cId="3517294204" sldId="278"/>
            <ac:spMk id="6" creationId="{9C93EF6B-6446-465C-5228-F863C83DEC8B}"/>
          </ac:spMkLst>
        </pc:spChg>
        <pc:spChg chg="add mod">
          <ac:chgData name="Cailin Knox" userId="7a9f7146-2abd-4ec6-a7b2-633cff8e64c7" providerId="ADAL" clId="{AF5FB2D5-ADDA-4F82-A27A-8E9B92219B99}" dt="2026-01-30T17:00:02.339" v="86" actId="1076"/>
          <ac:spMkLst>
            <pc:docMk/>
            <pc:sldMk cId="3517294204" sldId="278"/>
            <ac:spMk id="7" creationId="{EF463F29-30E5-D53F-0D20-7416ED0B73CA}"/>
          </ac:spMkLst>
        </pc:spChg>
      </pc:sldChg>
      <pc:sldChg chg="addSp delSp modSp add mod">
        <pc:chgData name="Cailin Knox" userId="7a9f7146-2abd-4ec6-a7b2-633cff8e64c7" providerId="ADAL" clId="{AF5FB2D5-ADDA-4F82-A27A-8E9B92219B99}" dt="2026-01-30T17:00:34.870" v="101"/>
        <pc:sldMkLst>
          <pc:docMk/>
          <pc:sldMk cId="2192598160" sldId="279"/>
        </pc:sldMkLst>
        <pc:spChg chg="mod">
          <ac:chgData name="Cailin Knox" userId="7a9f7146-2abd-4ec6-a7b2-633cff8e64c7" providerId="ADAL" clId="{AF5FB2D5-ADDA-4F82-A27A-8E9B92219B99}" dt="2026-01-30T17:00:18.031" v="96" actId="20577"/>
          <ac:spMkLst>
            <pc:docMk/>
            <pc:sldMk cId="2192598160" sldId="279"/>
            <ac:spMk id="3" creationId="{21551688-651B-F685-306F-39A0A2D1C591}"/>
          </ac:spMkLst>
        </pc:spChg>
        <pc:spChg chg="add mod">
          <ac:chgData name="Cailin Knox" userId="7a9f7146-2abd-4ec6-a7b2-633cff8e64c7" providerId="ADAL" clId="{AF5FB2D5-ADDA-4F82-A27A-8E9B92219B99}" dt="2026-01-30T17:00:34.870" v="101"/>
          <ac:spMkLst>
            <pc:docMk/>
            <pc:sldMk cId="2192598160" sldId="279"/>
            <ac:spMk id="10" creationId="{FB54CBB8-08C7-41AD-7C44-AEA894AC805A}"/>
          </ac:spMkLst>
        </pc:spChg>
        <pc:spChg chg="add mod">
          <ac:chgData name="Cailin Knox" userId="7a9f7146-2abd-4ec6-a7b2-633cff8e64c7" providerId="ADAL" clId="{AF5FB2D5-ADDA-4F82-A27A-8E9B92219B99}" dt="2026-01-30T17:00:34.870" v="101"/>
          <ac:spMkLst>
            <pc:docMk/>
            <pc:sldMk cId="2192598160" sldId="279"/>
            <ac:spMk id="11" creationId="{BC906DE3-5ABA-F555-09BB-1496E9A26DC4}"/>
          </ac:spMkLst>
        </pc:spChg>
      </pc:sldChg>
      <pc:sldChg chg="addSp delSp modSp add mod">
        <pc:chgData name="Cailin Knox" userId="7a9f7146-2abd-4ec6-a7b2-633cff8e64c7" providerId="ADAL" clId="{AF5FB2D5-ADDA-4F82-A27A-8E9B92219B99}" dt="2026-01-30T17:00:54.243" v="106" actId="478"/>
        <pc:sldMkLst>
          <pc:docMk/>
          <pc:sldMk cId="474949766" sldId="280"/>
        </pc:sldMkLst>
        <pc:spChg chg="add mod">
          <ac:chgData name="Cailin Knox" userId="7a9f7146-2abd-4ec6-a7b2-633cff8e64c7" providerId="ADAL" clId="{AF5FB2D5-ADDA-4F82-A27A-8E9B92219B99}" dt="2026-01-30T17:00:51.869" v="105" actId="1076"/>
          <ac:spMkLst>
            <pc:docMk/>
            <pc:sldMk cId="474949766" sldId="280"/>
            <ac:spMk id="6" creationId="{399B75CE-0C95-3E43-C3B3-D38E710633FE}"/>
          </ac:spMkLst>
        </pc:spChg>
        <pc:spChg chg="add mod">
          <ac:chgData name="Cailin Knox" userId="7a9f7146-2abd-4ec6-a7b2-633cff8e64c7" providerId="ADAL" clId="{AF5FB2D5-ADDA-4F82-A27A-8E9B92219B99}" dt="2026-01-30T17:00:51.869" v="105" actId="1076"/>
          <ac:spMkLst>
            <pc:docMk/>
            <pc:sldMk cId="474949766" sldId="280"/>
            <ac:spMk id="7" creationId="{FDD74F48-555A-54D6-BD65-3BE0E1A228AA}"/>
          </ac:spMkLst>
        </pc:spChg>
      </pc:sldChg>
      <pc:sldChg chg="add del setBg">
        <pc:chgData name="Cailin Knox" userId="7a9f7146-2abd-4ec6-a7b2-633cff8e64c7" providerId="ADAL" clId="{AF5FB2D5-ADDA-4F82-A27A-8E9B92219B99}" dt="2026-02-02T20:51:54.042" v="110" actId="47"/>
        <pc:sldMkLst>
          <pc:docMk/>
          <pc:sldMk cId="181179784" sldId="281"/>
        </pc:sldMkLst>
      </pc:sldChg>
      <pc:sldChg chg="addSp delSp modSp add del mod">
        <pc:chgData name="Cailin Knox" userId="7a9f7146-2abd-4ec6-a7b2-633cff8e64c7" providerId="ADAL" clId="{AF5FB2D5-ADDA-4F82-A27A-8E9B92219B99}" dt="2026-02-02T21:02:04.742" v="152" actId="47"/>
        <pc:sldMkLst>
          <pc:docMk/>
          <pc:sldMk cId="850392074" sldId="282"/>
        </pc:sldMkLst>
        <pc:spChg chg="mod">
          <ac:chgData name="Cailin Knox" userId="7a9f7146-2abd-4ec6-a7b2-633cff8e64c7" providerId="ADAL" clId="{AF5FB2D5-ADDA-4F82-A27A-8E9B92219B99}" dt="2026-02-02T20:54:29.689" v="150" actId="27636"/>
          <ac:spMkLst>
            <pc:docMk/>
            <pc:sldMk cId="850392074" sldId="282"/>
            <ac:spMk id="2" creationId="{00000000-0000-0000-0000-000000000000}"/>
          </ac:spMkLst>
        </pc:spChg>
        <pc:picChg chg="add mod">
          <ac:chgData name="Cailin Knox" userId="7a9f7146-2abd-4ec6-a7b2-633cff8e64c7" providerId="ADAL" clId="{AF5FB2D5-ADDA-4F82-A27A-8E9B92219B99}" dt="2026-02-02T20:54:07.735" v="128"/>
          <ac:picMkLst>
            <pc:docMk/>
            <pc:sldMk cId="850392074" sldId="282"/>
            <ac:picMk id="3" creationId="{6A81D3DA-9316-C094-0CAE-DB088BDD3658}"/>
          </ac:picMkLst>
        </pc:picChg>
        <pc:picChg chg="del">
          <ac:chgData name="Cailin Knox" userId="7a9f7146-2abd-4ec6-a7b2-633cff8e64c7" providerId="ADAL" clId="{AF5FB2D5-ADDA-4F82-A27A-8E9B92219B99}" dt="2026-02-02T20:54:09.926" v="129" actId="478"/>
          <ac:picMkLst>
            <pc:docMk/>
            <pc:sldMk cId="850392074" sldId="282"/>
            <ac:picMk id="4" creationId="{D2D408CB-E785-84DB-8C49-E5E8FD920579}"/>
          </ac:picMkLst>
        </pc:picChg>
      </pc:sldChg>
      <pc:sldMasterChg chg="delSldLayout">
        <pc:chgData name="Cailin Knox" userId="7a9f7146-2abd-4ec6-a7b2-633cff8e64c7" providerId="ADAL" clId="{AF5FB2D5-ADDA-4F82-A27A-8E9B92219B99}" dt="2026-02-02T20:54:34.008" v="151" actId="47"/>
        <pc:sldMasterMkLst>
          <pc:docMk/>
          <pc:sldMasterMk cId="1844114706" sldId="2147483648"/>
        </pc:sldMasterMkLst>
        <pc:sldLayoutChg chg="del">
          <pc:chgData name="Cailin Knox" userId="7a9f7146-2abd-4ec6-a7b2-633cff8e64c7" providerId="ADAL" clId="{AF5FB2D5-ADDA-4F82-A27A-8E9B92219B99}" dt="2026-02-02T20:54:34.008" v="151" actId="47"/>
          <pc:sldLayoutMkLst>
            <pc:docMk/>
            <pc:sldMasterMk cId="1844114706" sldId="2147483648"/>
            <pc:sldLayoutMk cId="3366872729"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274F3C-975F-BB2A-BB82-DBC938E457AA}"/>
              </a:ext>
            </a:extLst>
          </p:cNvPr>
          <p:cNvSpPr>
            <a:spLocks noGrp="1"/>
          </p:cNvSpPr>
          <p:nvPr>
            <p:ph type="title"/>
          </p:nvPr>
        </p:nvSpPr>
        <p:spPr>
          <a:xfrm>
            <a:off x="704192" y="320675"/>
            <a:ext cx="10783617" cy="633413"/>
          </a:xfrm>
          <a:prstGeom prst="rect">
            <a:avLst/>
          </a:prstGeom>
        </p:spPr>
        <p:txBody>
          <a:bodyPr vert="horz" lIns="91440" tIns="45720" rIns="91440" bIns="45720" rtlCol="0" anchor="t">
            <a:normAutofit/>
          </a:bodyPr>
          <a:lstStyle>
            <a:lvl1pPr algn="ctr">
              <a:defRPr lang="en-US" b="1" i="0"/>
            </a:lvl1pPr>
          </a:lstStyle>
          <a:p>
            <a:pPr lvl="0" algn="ctr"/>
            <a:r>
              <a:rPr lang="en-US"/>
              <a:t>Click to edit Master title style</a:t>
            </a:r>
          </a:p>
        </p:txBody>
      </p:sp>
      <p:sp>
        <p:nvSpPr>
          <p:cNvPr id="3" name="Picture Placeholder 11">
            <a:extLst>
              <a:ext uri="{FF2B5EF4-FFF2-40B4-BE49-F238E27FC236}">
                <a16:creationId xmlns:a16="http://schemas.microsoft.com/office/drawing/2014/main" id="{144DBFE9-D4A5-AB90-738D-08AF14E05CCD}"/>
              </a:ext>
            </a:extLst>
          </p:cNvPr>
          <p:cNvSpPr>
            <a:spLocks noGrp="1"/>
          </p:cNvSpPr>
          <p:nvPr>
            <p:ph type="pic" sz="quarter" idx="10"/>
          </p:nvPr>
        </p:nvSpPr>
        <p:spPr>
          <a:xfrm>
            <a:off x="6438903" y="1250461"/>
            <a:ext cx="5048904" cy="4997939"/>
          </a:xfrm>
          <a:prstGeom prst="roundRect">
            <a:avLst>
              <a:gd name="adj" fmla="val 2922"/>
            </a:avLst>
          </a:prstGeom>
        </p:spPr>
        <p:txBody>
          <a:bodyPr/>
          <a:lstStyle/>
          <a:p>
            <a:r>
              <a:rPr lang="en-US"/>
              <a:t>Click icon to add picture</a:t>
            </a:r>
          </a:p>
        </p:txBody>
      </p:sp>
      <p:sp>
        <p:nvSpPr>
          <p:cNvPr id="4" name="Text Placeholder 2">
            <a:extLst>
              <a:ext uri="{FF2B5EF4-FFF2-40B4-BE49-F238E27FC236}">
                <a16:creationId xmlns:a16="http://schemas.microsoft.com/office/drawing/2014/main" id="{FB2E835D-CF93-AA69-C42C-2DD581CB03C7}"/>
              </a:ext>
            </a:extLst>
          </p:cNvPr>
          <p:cNvSpPr>
            <a:spLocks noGrp="1"/>
          </p:cNvSpPr>
          <p:nvPr>
            <p:ph idx="1"/>
          </p:nvPr>
        </p:nvSpPr>
        <p:spPr>
          <a:xfrm>
            <a:off x="704194" y="1250463"/>
            <a:ext cx="5048906" cy="4997938"/>
          </a:xfrm>
          <a:prstGeom prst="rect">
            <a:avLst/>
          </a:prstGeom>
        </p:spPr>
        <p:txBody>
          <a:bodyPr vert="horz" lIns="91440" tIns="45720" rIns="91440" bIns="45720" rtlCol="0">
            <a:normAutofit/>
          </a:bodyPr>
          <a:lstStyle>
            <a:lvl1pPr>
              <a:spcAft>
                <a:spcPts val="1000"/>
              </a:spcAft>
              <a:buNone/>
              <a:defRPr sz="2400"/>
            </a:lvl1pPr>
            <a:lvl2pPr>
              <a:spcAft>
                <a:spcPts val="1000"/>
              </a:spcAft>
              <a:buNone/>
              <a:defRPr sz="2400"/>
            </a:lvl2pPr>
            <a:lvl3pPr>
              <a:spcAft>
                <a:spcPts val="1000"/>
              </a:spcAft>
              <a:buNone/>
              <a:defRPr sz="2000"/>
            </a:lvl3pPr>
            <a:lvl4pPr>
              <a:spcAft>
                <a:spcPts val="1000"/>
              </a:spcAft>
              <a:buNone/>
              <a:defRPr sz="1600"/>
            </a:lvl4pPr>
            <a:lvl5pPr>
              <a:spcAft>
                <a:spcPts val="1000"/>
              </a:spcAft>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45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costarpowerbrokers.com/quarterly-deals-winners" TargetMode="External"/><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hyperlink" Target="https://www.costarpowerbrokers.com/quarterly-deals-winners"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hyperlink" Target="https://www.costarpowerbrokers.com/quarterly-deals-winners"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hyperlink" Target="https://www.costarpowerbrokers.com/quarterly-deals-winners"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598" y="2235348"/>
            <a:ext cx="5805055" cy="3098654"/>
          </a:xfrm>
        </p:spPr>
        <p:txBody>
          <a:bodyPr vert="horz" lIns="91440" tIns="45720" rIns="91440" bIns="0" rtlCol="0" anchor="t">
            <a:normAutofit/>
          </a:bodyPr>
          <a:lstStyle/>
          <a:p>
            <a:pPr marL="0" indent="0">
              <a:buNone/>
            </a:pPr>
            <a:r>
              <a:rPr lang="en-US" sz="4000" b="1">
                <a:solidFill>
                  <a:schemeClr val="bg1"/>
                </a:solidFill>
                <a:latin typeface="Avenir Next LT Pro" panose="020B0504020202020204" pitchFamily="34" charset="77"/>
                <a:cs typeface="Arial"/>
              </a:rPr>
              <a:t>Power Broker </a:t>
            </a:r>
            <a:br>
              <a:rPr lang="en-US" sz="4000" b="1">
                <a:solidFill>
                  <a:schemeClr val="bg1"/>
                </a:solidFill>
                <a:latin typeface="Avenir Next LT Pro" panose="020B0504020202020204" pitchFamily="34" charset="77"/>
                <a:cs typeface="Arial"/>
              </a:rPr>
            </a:br>
            <a:r>
              <a:rPr lang="en-US" sz="4000" b="1">
                <a:solidFill>
                  <a:schemeClr val="bg1"/>
                </a:solidFill>
                <a:latin typeface="Avenir Next LT Pro" panose="020B0504020202020204" pitchFamily="34" charset="77"/>
                <a:cs typeface="Arial"/>
              </a:rPr>
              <a:t>Quarterly Deals </a:t>
            </a:r>
            <a:br>
              <a:rPr lang="en-US" b="1">
                <a:solidFill>
                  <a:schemeClr val="bg1"/>
                </a:solidFill>
                <a:latin typeface="Avenir Next LT Pro" panose="020B0504020202020204" pitchFamily="34" charset="77"/>
                <a:cs typeface="Arial"/>
              </a:rPr>
            </a:br>
            <a:br>
              <a:rPr lang="en-US" b="1">
                <a:solidFill>
                  <a:schemeClr val="bg1"/>
                </a:solidFill>
                <a:latin typeface="Avenir Next LT Pro" panose="020B0504020202020204" pitchFamily="34" charset="77"/>
                <a:cs typeface="Arial"/>
              </a:rPr>
            </a:br>
            <a:r>
              <a:rPr lang="en-US">
                <a:solidFill>
                  <a:schemeClr val="bg1"/>
                </a:solidFill>
                <a:latin typeface="Avenir Next LT Pro" panose="020B0504020202020204" pitchFamily="34" charset="77"/>
                <a:cs typeface="Arial"/>
              </a:rPr>
              <a:t>Winners Social Media Toolkit</a:t>
            </a:r>
            <a:br>
              <a:rPr lang="en-US" b="1">
                <a:solidFill>
                  <a:schemeClr val="bg1"/>
                </a:solidFill>
                <a:latin typeface="Avenir Next LT Pro" panose="020B0504020202020204" pitchFamily="34" charset="77"/>
                <a:cs typeface="Arial"/>
              </a:rPr>
            </a:br>
            <a:endParaRPr lang="en-US" sz="2200" b="1">
              <a:solidFill>
                <a:schemeClr val="bg1"/>
              </a:solidFill>
              <a:latin typeface="Avenir Next LT Pro" panose="020B0504020202020204" pitchFamily="34" charset="77"/>
              <a:cs typeface="Arial"/>
            </a:endParaRPr>
          </a:p>
          <a:p>
            <a:pPr marL="0" indent="0">
              <a:buNone/>
            </a:pPr>
            <a:r>
              <a:rPr lang="en-US" sz="3200" b="1">
                <a:solidFill>
                  <a:schemeClr val="bg1"/>
                </a:solidFill>
                <a:latin typeface="Avenir Next LT Pro" panose="020B0504020202020204" pitchFamily="34" charset="77"/>
                <a:cs typeface="Arial"/>
              </a:rPr>
              <a:t>Q4 2025</a:t>
            </a:r>
          </a:p>
        </p:txBody>
      </p:sp>
      <p:pic>
        <p:nvPicPr>
          <p:cNvPr id="5" name="Picture 4" descr="A black and white logo&#10;&#10;AI-generated content may be incorrect.">
            <a:extLst>
              <a:ext uri="{FF2B5EF4-FFF2-40B4-BE49-F238E27FC236}">
                <a16:creationId xmlns:a16="http://schemas.microsoft.com/office/drawing/2014/main" id="{51EF585B-7E06-F97A-66E2-FCA400BB9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73" y="493331"/>
            <a:ext cx="2854037" cy="1076995"/>
          </a:xfrm>
          <a:prstGeom prst="rect">
            <a:avLst/>
          </a:prstGeom>
        </p:spPr>
      </p:pic>
      <p:sp>
        <p:nvSpPr>
          <p:cNvPr id="7" name="Text Placeholder 1">
            <a:extLst>
              <a:ext uri="{FF2B5EF4-FFF2-40B4-BE49-F238E27FC236}">
                <a16:creationId xmlns:a16="http://schemas.microsoft.com/office/drawing/2014/main" id="{4E725D12-9741-5F08-47AD-0209B3BFBB6A}"/>
              </a:ext>
            </a:extLst>
          </p:cNvPr>
          <p:cNvSpPr txBox="1">
            <a:spLocks/>
          </p:cNvSpPr>
          <p:nvPr>
            <p:custDataLst>
              <p:tags r:id="rId1"/>
            </p:custDataLst>
          </p:nvPr>
        </p:nvSpPr>
        <p:spPr>
          <a:xfrm>
            <a:off x="605246" y="5952712"/>
            <a:ext cx="5287554" cy="510132"/>
          </a:xfrm>
          <a:prstGeom prst="rect">
            <a:avLst/>
          </a:prstGeom>
        </p:spPr>
        <p:txBody>
          <a:bodyPr vert="horz" lIns="91440" tIns="45720" rIns="9144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500" err="1">
                <a:solidFill>
                  <a:schemeClr val="bg1"/>
                </a:solidFill>
                <a:latin typeface="Avenir Next LT Pro" panose="020B0504020202020204" pitchFamily="34" charset="77"/>
                <a:cs typeface="Arial"/>
              </a:rPr>
              <a:t>CoStarPowerBrokers.com</a:t>
            </a:r>
            <a:endParaRPr lang="en-US" sz="1500">
              <a:solidFill>
                <a:schemeClr val="bg1"/>
              </a:solidFill>
              <a:latin typeface="Avenir Next LT Pro" panose="020B0504020202020204" pitchFamily="34" charset="77"/>
              <a:cs typeface="Arial"/>
            </a:endParaRPr>
          </a:p>
        </p:txBody>
      </p:sp>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F078-D538-659F-C08E-D8AB9E6757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E38F5C-5D14-392F-7122-F5D8A88DEFDB}"/>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How to use this toolkit</a:t>
            </a:r>
          </a:p>
        </p:txBody>
      </p:sp>
      <p:sp>
        <p:nvSpPr>
          <p:cNvPr id="6" name="Content Placeholder 2">
            <a:extLst>
              <a:ext uri="{FF2B5EF4-FFF2-40B4-BE49-F238E27FC236}">
                <a16:creationId xmlns:a16="http://schemas.microsoft.com/office/drawing/2014/main" id="{CE64B8B9-1378-D4BC-DD2C-74847E9C0084}"/>
              </a:ext>
            </a:extLst>
          </p:cNvPr>
          <p:cNvSpPr txBox="1">
            <a:spLocks/>
          </p:cNvSpPr>
          <p:nvPr/>
        </p:nvSpPr>
        <p:spPr>
          <a:xfrm>
            <a:off x="1938336" y="1138653"/>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a:latin typeface="Avenir Next LT Pro" panose="020B0504020202020204" pitchFamily="34" charset="0"/>
              </a:rPr>
              <a:t>Congratulations on entering the premier group of winners that CoStar applauds for their exceptional accomplishments and hard work. This social media toolkit will help you celebrate your success on your own personal or company’s social media channels and connect with other industry leaders.</a:t>
            </a:r>
          </a:p>
        </p:txBody>
      </p:sp>
      <p:pic>
        <p:nvPicPr>
          <p:cNvPr id="2" name="Picture 1">
            <a:extLst>
              <a:ext uri="{FF2B5EF4-FFF2-40B4-BE49-F238E27FC236}">
                <a16:creationId xmlns:a16="http://schemas.microsoft.com/office/drawing/2014/main" id="{F972768B-BC67-CAB4-4F9E-E0259D1925BA}"/>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2E3220F6-B352-0099-1489-F407DA2DE02E}"/>
              </a:ext>
            </a:extLst>
          </p:cNvPr>
          <p:cNvPicPr>
            <a:picLocks noChangeAspect="1"/>
          </p:cNvPicPr>
          <p:nvPr/>
        </p:nvPicPr>
        <p:blipFill>
          <a:blip r:embed="rId3"/>
          <a:srcRect/>
          <a:stretch/>
        </p:blipFill>
        <p:spPr>
          <a:xfrm>
            <a:off x="10513433" y="6505361"/>
            <a:ext cx="1331828" cy="228600"/>
          </a:xfrm>
          <a:prstGeom prst="rect">
            <a:avLst/>
          </a:prstGeom>
        </p:spPr>
      </p:pic>
    </p:spTree>
    <p:extLst>
      <p:ext uri="{BB962C8B-B14F-4D97-AF65-F5344CB8AC3E}">
        <p14:creationId xmlns:p14="http://schemas.microsoft.com/office/powerpoint/2010/main" val="315131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F078-D538-659F-C08E-D8AB9E6757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E38F5C-5D14-392F-7122-F5D8A88DEFDB}"/>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United States Winners</a:t>
            </a:r>
          </a:p>
        </p:txBody>
      </p:sp>
      <p:pic>
        <p:nvPicPr>
          <p:cNvPr id="5" name="Picture 4" descr="A blue and white cover with a city skyline and a river&#10;&#10;AI-generated content may be incorrect.">
            <a:extLst>
              <a:ext uri="{FF2B5EF4-FFF2-40B4-BE49-F238E27FC236}">
                <a16:creationId xmlns:a16="http://schemas.microsoft.com/office/drawing/2014/main" id="{809F2FC6-A43D-D2C5-A60D-DF6D76EE431F}"/>
              </a:ext>
            </a:extLst>
          </p:cNvPr>
          <p:cNvPicPr>
            <a:picLocks noChangeAspect="1"/>
          </p:cNvPicPr>
          <p:nvPr/>
        </p:nvPicPr>
        <p:blipFill>
          <a:blip r:embed="rId2"/>
          <a:stretch>
            <a:fillRect/>
          </a:stretch>
        </p:blipFill>
        <p:spPr>
          <a:xfrm>
            <a:off x="8267934" y="1600279"/>
            <a:ext cx="3709876" cy="3657441"/>
          </a:xfrm>
          <a:prstGeom prst="rect">
            <a:avLst/>
          </a:prstGeom>
        </p:spPr>
      </p:pic>
      <p:sp>
        <p:nvSpPr>
          <p:cNvPr id="8" name="Content Placeholder 2">
            <a:extLst>
              <a:ext uri="{FF2B5EF4-FFF2-40B4-BE49-F238E27FC236}">
                <a16:creationId xmlns:a16="http://schemas.microsoft.com/office/drawing/2014/main" id="{6FBADFB9-D3A0-327E-2555-2EE6D90A9C08}"/>
              </a:ext>
            </a:extLst>
          </p:cNvPr>
          <p:cNvSpPr txBox="1">
            <a:spLocks/>
          </p:cNvSpPr>
          <p:nvPr/>
        </p:nvSpPr>
        <p:spPr>
          <a:xfrm>
            <a:off x="435168" y="1309883"/>
            <a:ext cx="3789406" cy="5117260"/>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Individual LinkedIn</a:t>
            </a:r>
            <a:br>
              <a:rPr lang="en-US" sz="1400" b="1">
                <a:solidFill>
                  <a:srgbClr val="0070C0"/>
                </a:solidFill>
                <a:latin typeface="Avenir Next LT Pro" panose="020B0504020202020204" pitchFamily="34" charset="0"/>
              </a:rPr>
            </a:br>
            <a:endParaRPr lang="en-US" sz="1400" b="1">
              <a:solidFill>
                <a:srgbClr val="0070C0"/>
              </a:solidFill>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General:</a:t>
            </a:r>
          </a:p>
          <a:p>
            <a:pPr marL="0" lvl="0" indent="0">
              <a:lnSpc>
                <a:spcPct val="100000"/>
              </a:lnSpc>
              <a:spcBef>
                <a:spcPts val="0"/>
              </a:spcBef>
              <a:buNone/>
            </a:pPr>
            <a:r>
              <a:rPr lang="en-US" sz="1100">
                <a:latin typeface="Avenir Next LT Pro" panose="020B0504020202020204" pitchFamily="34" charset="0"/>
              </a:rPr>
              <a:t>I am honored to be recognized by @CoStar</a:t>
            </a:r>
            <a:br>
              <a:rPr lang="en-US" sz="1100">
                <a:latin typeface="Avenir Next LT Pro" panose="020B0504020202020204" pitchFamily="34" charset="0"/>
              </a:rPr>
            </a:br>
            <a:r>
              <a:rPr lang="en-US" sz="1100">
                <a:latin typeface="Avenir Next LT Pro" panose="020B0504020202020204" pitchFamily="34" charset="0"/>
              </a:rPr>
              <a:t>as a 2025 #CoStarPowerBroker Quarterly Deals winner for closing a top #CRE transaction in Q4!</a:t>
            </a:r>
            <a:br>
              <a:rPr lang="en-US" sz="1100">
                <a:latin typeface="Avenir Next LT Pro" panose="020B0504020202020204" pitchFamily="34" charset="0"/>
              </a:rPr>
            </a:br>
            <a:endParaRPr lang="en-US" sz="1100">
              <a:latin typeface="Avenir Next LT Pro" panose="020B0504020202020204" pitchFamily="34" charset="0"/>
            </a:endParaRPr>
          </a:p>
          <a:p>
            <a:pPr marL="0" indent="0">
              <a:lnSpc>
                <a:spcPct val="100000"/>
              </a:lnSpc>
              <a:spcBef>
                <a:spcPts val="0"/>
              </a:spcBef>
              <a:buNone/>
            </a:pPr>
            <a:r>
              <a:rPr lang="en-US" sz="1100">
                <a:latin typeface="Avenir Next LT Pro" panose="020B0504020202020204" pitchFamily="34" charset="0"/>
              </a:rPr>
              <a:t>Learn more: </a:t>
            </a:r>
            <a:br>
              <a:rPr lang="en-US" sz="1100">
                <a:latin typeface="Avenir Next LT Pro" panose="020B0504020202020204" pitchFamily="34" charset="0"/>
              </a:rPr>
            </a:br>
            <a:r>
              <a:rPr lang="en-US" sz="1100" u="sng">
                <a:latin typeface="Avenir Next LT Pro" panose="020B0504020202020204" pitchFamily="34" charset="0"/>
                <a:hlinkClick r:id="rId3"/>
              </a:rPr>
              <a:t>costarpowerbrokers.com/quarterly-deals-winners</a:t>
            </a:r>
            <a:endParaRPr lang="en-US" sz="1100">
              <a:latin typeface="Avenir Next LT Pro" panose="020B0504020202020204" pitchFamily="34" charset="0"/>
            </a:endParaRP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100">
                <a:latin typeface="Avenir Next LT Pro" panose="020B0504020202020204" pitchFamily="34" charset="0"/>
              </a:rPr>
              <a:t>-------------------------------------------------------</a:t>
            </a:r>
            <a:br>
              <a:rPr lang="en-US" sz="1100">
                <a:latin typeface="Avenir Next LT Pro" panose="020B0504020202020204" pitchFamily="34" charset="0"/>
              </a:rPr>
            </a:b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Sale Specific:</a:t>
            </a:r>
          </a:p>
          <a:p>
            <a:pPr marL="0" lvl="0" indent="0">
              <a:lnSpc>
                <a:spcPct val="100000"/>
              </a:lnSpc>
              <a:spcBef>
                <a:spcPts val="0"/>
              </a:spcBef>
              <a:buNone/>
            </a:pPr>
            <a:r>
              <a:rPr lang="en-US" sz="1100">
                <a:latin typeface="Avenir Next LT Pro" panose="020B0504020202020204" pitchFamily="34" charset="0"/>
              </a:rPr>
              <a:t>I am honored to be recognized by @CoStar as a 2025 #CoStarPowerBroker Quarterly Deals winner for closing (BUILDING NAME or ADDRESS) for (OWNER NAME) in Q4! Congratulations to (OWNER NAME)!</a:t>
            </a:r>
          </a:p>
          <a:p>
            <a:pPr marL="0" lvl="0" indent="0">
              <a:lnSpc>
                <a:spcPct val="100000"/>
              </a:lnSpc>
              <a:spcBef>
                <a:spcPts val="0"/>
              </a:spcBef>
              <a:buNone/>
            </a:pPr>
            <a:endParaRPr lang="en-US" sz="1100">
              <a:solidFill>
                <a:srgbClr val="0070C0"/>
              </a:solidFill>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Landlord Specific:</a:t>
            </a:r>
          </a:p>
          <a:p>
            <a:pPr marL="0" lvl="0" indent="0">
              <a:lnSpc>
                <a:spcPct val="100000"/>
              </a:lnSpc>
              <a:spcBef>
                <a:spcPts val="0"/>
              </a:spcBef>
              <a:buNone/>
            </a:pPr>
            <a:r>
              <a:rPr lang="en-US" sz="1100">
                <a:latin typeface="Avenir Next LT Pro" panose="020B0504020202020204" pitchFamily="34" charset="0"/>
              </a:rPr>
              <a:t>I am honored to be recognized by @CoStar as a 2025 #CoStarPowerBroker Quarterly Deals winner for the leasing to (TENANT NAME) on behalf of (OWNER NAME) at (BUILDING NAME or ADDRESS) in Q4!</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Tenant Rep Specific:</a:t>
            </a:r>
          </a:p>
          <a:p>
            <a:pPr marL="0" lvl="0" indent="0">
              <a:lnSpc>
                <a:spcPct val="100000"/>
              </a:lnSpc>
              <a:spcBef>
                <a:spcPts val="0"/>
              </a:spcBef>
              <a:buNone/>
            </a:pPr>
            <a:r>
              <a:rPr lang="en-US" sz="1100">
                <a:latin typeface="Avenir Next LT Pro" panose="020B0504020202020204" pitchFamily="34" charset="0"/>
              </a:rPr>
              <a:t>I am honored to be recognized by @CoStar as a 2025 #CoStarPowerBroker Quarterly Deals winner for (TENANT NAME)’s lease at (BUILDING NAME or ADDRESS) in Q4!</a:t>
            </a:r>
          </a:p>
        </p:txBody>
      </p:sp>
      <p:sp>
        <p:nvSpPr>
          <p:cNvPr id="9" name="Content Placeholder 2">
            <a:extLst>
              <a:ext uri="{FF2B5EF4-FFF2-40B4-BE49-F238E27FC236}">
                <a16:creationId xmlns:a16="http://schemas.microsoft.com/office/drawing/2014/main" id="{7FFE5A1F-1E07-9B4B-F1DA-CF13B4B8AE9D}"/>
              </a:ext>
            </a:extLst>
          </p:cNvPr>
          <p:cNvSpPr txBox="1">
            <a:spLocks/>
          </p:cNvSpPr>
          <p:nvPr/>
        </p:nvSpPr>
        <p:spPr>
          <a:xfrm>
            <a:off x="4296480" y="1309883"/>
            <a:ext cx="3899548" cy="5625127"/>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Individual Twitter</a:t>
            </a:r>
          </a:p>
          <a:p>
            <a:pPr marL="0" lvl="0" indent="0">
              <a:lnSpc>
                <a:spcPct val="100000"/>
              </a:lnSpc>
              <a:spcBef>
                <a:spcPts val="0"/>
              </a:spcBef>
              <a:buNone/>
            </a:pPr>
            <a:endParaRPr lang="en-US" sz="1600" b="1">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General:</a:t>
            </a:r>
          </a:p>
          <a:p>
            <a:pPr marL="0" lvl="0" indent="0">
              <a:lnSpc>
                <a:spcPct val="100000"/>
              </a:lnSpc>
              <a:spcBef>
                <a:spcPts val="0"/>
              </a:spcBef>
              <a:buNone/>
            </a:pPr>
            <a:r>
              <a:rPr lang="en-US" sz="1100">
                <a:latin typeface="Avenir Next LT Pro" panose="020B0504020202020204" pitchFamily="34" charset="0"/>
              </a:rPr>
              <a:t>Excited to announce that I have been recognized by @CoStar as a 2025 #CoStarPowerBroker Quarterly Deals winner for closing a top #CRE transaction in Q4!</a:t>
            </a:r>
            <a:br>
              <a:rPr lang="en-US" sz="1100">
                <a:latin typeface="Avenir Next LT Pro" panose="020B0504020202020204" pitchFamily="34" charset="0"/>
              </a:rPr>
            </a:br>
            <a:endParaRPr lang="en-US" sz="1100">
              <a:latin typeface="Avenir Next LT Pro" panose="020B0504020202020204" pitchFamily="34" charset="0"/>
            </a:endParaRPr>
          </a:p>
          <a:p>
            <a:pPr marL="0" lvl="0" indent="0">
              <a:lnSpc>
                <a:spcPct val="100000"/>
              </a:lnSpc>
              <a:spcBef>
                <a:spcPts val="0"/>
              </a:spcBef>
              <a:buNone/>
            </a:pPr>
            <a:r>
              <a:rPr lang="en-US" sz="1100">
                <a:latin typeface="Avenir Next LT Pro" panose="020B0504020202020204" pitchFamily="34" charset="0"/>
              </a:rPr>
              <a:t>Learn more:</a:t>
            </a:r>
          </a:p>
          <a:p>
            <a:pPr marL="0" indent="0">
              <a:lnSpc>
                <a:spcPct val="100000"/>
              </a:lnSpc>
              <a:spcBef>
                <a:spcPts val="0"/>
              </a:spcBef>
              <a:buNone/>
            </a:pPr>
            <a:r>
              <a:rPr lang="en-US" sz="1100" u="sng">
                <a:latin typeface="Avenir Next LT Pro" panose="020B0504020202020204" pitchFamily="34" charset="0"/>
                <a:hlinkClick r:id="rId3"/>
              </a:rPr>
              <a:t>costarpowerbrokers.com/quarterly-deals-winners</a:t>
            </a:r>
            <a:br>
              <a:rPr lang="en-US" sz="1100" u="sng">
                <a:latin typeface="Avenir Next LT Pro" panose="020B0504020202020204" pitchFamily="34" charset="0"/>
              </a:rPr>
            </a:br>
            <a:endParaRPr lang="en-US" sz="1100" u="sng">
              <a:latin typeface="Avenir Next LT Pro" panose="020B0504020202020204" pitchFamily="34" charset="0"/>
            </a:endParaRPr>
          </a:p>
          <a:p>
            <a:pPr marL="0" lvl="0" indent="0">
              <a:lnSpc>
                <a:spcPct val="100000"/>
              </a:lnSpc>
              <a:spcBef>
                <a:spcPts val="0"/>
              </a:spcBef>
              <a:buNone/>
            </a:pPr>
            <a:r>
              <a:rPr lang="en-US" sz="1100">
                <a:latin typeface="Avenir Next LT Pro" panose="020B0504020202020204" pitchFamily="34" charset="0"/>
              </a:rPr>
              <a:t>-------------------------------------------------------</a:t>
            </a:r>
            <a:br>
              <a:rPr lang="en-US" sz="1100">
                <a:latin typeface="Avenir Next LT Pro" panose="020B0504020202020204" pitchFamily="34" charset="0"/>
              </a:rPr>
            </a:b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Sale Specific:</a:t>
            </a:r>
          </a:p>
          <a:p>
            <a:pPr marL="0" lvl="0" indent="0">
              <a:lnSpc>
                <a:spcPct val="100000"/>
              </a:lnSpc>
              <a:spcBef>
                <a:spcPts val="0"/>
              </a:spcBef>
              <a:buNone/>
            </a:pPr>
            <a:r>
              <a:rPr lang="en-US" sz="1100">
                <a:latin typeface="Avenir Next LT Pro" panose="020B0504020202020204" pitchFamily="34" charset="0"/>
              </a:rPr>
              <a:t>I am honored to be recognized by @CoStar as a 2025 #CoStarPowerBroker Quarterly Deals winner for closing (BUILDING NAME or ADDRESS) for (OWNER NAME) in Q4! Congratulations to (OWNER NAME)!</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Landlord Specific:</a:t>
            </a:r>
          </a:p>
          <a:p>
            <a:pPr marL="0" lvl="0" indent="0">
              <a:lnSpc>
                <a:spcPct val="100000"/>
              </a:lnSpc>
              <a:spcBef>
                <a:spcPts val="0"/>
              </a:spcBef>
              <a:buNone/>
            </a:pPr>
            <a:r>
              <a:rPr lang="en-US" sz="1100">
                <a:latin typeface="Avenir Next LT Pro" panose="020B0504020202020204" pitchFamily="34" charset="0"/>
              </a:rPr>
              <a:t>I am honored to be recognized by @CoStar as a 2025 #CoStarPowerBroker Quarterly Deals winner for the leasing to (TENANT NAME) on behalf of (OWNER NAME) at (BUILDING NAME or ADDRESS) in Q4!</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Tenant Rep Specific:</a:t>
            </a:r>
          </a:p>
          <a:p>
            <a:pPr marL="0" lvl="0" indent="0">
              <a:lnSpc>
                <a:spcPct val="100000"/>
              </a:lnSpc>
              <a:spcBef>
                <a:spcPts val="0"/>
              </a:spcBef>
              <a:buNone/>
            </a:pPr>
            <a:r>
              <a:rPr lang="en-US" sz="1100">
                <a:latin typeface="Avenir Next LT Pro" panose="020B0504020202020204" pitchFamily="34" charset="0"/>
              </a:rPr>
              <a:t>I am honored to be recognized by @CoStar as a 2025 #CoStarPowerBroker Quarterly Deals winner for (TENANT NAME)’s lease at (BUILDING NAME or ADDRESS) in Q4!</a:t>
            </a:r>
          </a:p>
        </p:txBody>
      </p:sp>
      <p:pic>
        <p:nvPicPr>
          <p:cNvPr id="2" name="Picture 1">
            <a:extLst>
              <a:ext uri="{FF2B5EF4-FFF2-40B4-BE49-F238E27FC236}">
                <a16:creationId xmlns:a16="http://schemas.microsoft.com/office/drawing/2014/main" id="{448E6B10-3205-74BE-FCE8-B0BA4D5B7C6A}"/>
              </a:ext>
            </a:extLst>
          </p:cNvPr>
          <p:cNvPicPr>
            <a:picLocks noChangeAspect="1"/>
          </p:cNvPicPr>
          <p:nvPr/>
        </p:nvPicPr>
        <p:blipFill>
          <a:blip r:embed="rId4"/>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7CA606A8-A16D-9BA4-413A-365EFBF550D4}"/>
              </a:ext>
            </a:extLst>
          </p:cNvPr>
          <p:cNvPicPr>
            <a:picLocks noChangeAspect="1"/>
          </p:cNvPicPr>
          <p:nvPr/>
        </p:nvPicPr>
        <p:blipFill>
          <a:blip r:embed="rId5"/>
          <a:srcRect/>
          <a:stretch/>
        </p:blipFill>
        <p:spPr>
          <a:xfrm>
            <a:off x="10513433" y="6505361"/>
            <a:ext cx="1331828" cy="228600"/>
          </a:xfrm>
          <a:prstGeom prst="rect">
            <a:avLst/>
          </a:prstGeom>
        </p:spPr>
      </p:pic>
    </p:spTree>
    <p:extLst>
      <p:ext uri="{BB962C8B-B14F-4D97-AF65-F5344CB8AC3E}">
        <p14:creationId xmlns:p14="http://schemas.microsoft.com/office/powerpoint/2010/main" val="302378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80911-D8BE-B082-C2A3-0AC610C62C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59A3EB-CCFA-C482-13FE-EAFD473F6160}"/>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United States Winners</a:t>
            </a:r>
          </a:p>
        </p:txBody>
      </p:sp>
      <p:pic>
        <p:nvPicPr>
          <p:cNvPr id="5" name="Picture 4" descr="A blue and white cover with a city skyline and a river&#10;&#10;AI-generated content may be incorrect.">
            <a:extLst>
              <a:ext uri="{FF2B5EF4-FFF2-40B4-BE49-F238E27FC236}">
                <a16:creationId xmlns:a16="http://schemas.microsoft.com/office/drawing/2014/main" id="{D1F45AF9-7D50-2AF7-E3C5-E52D898671BC}"/>
              </a:ext>
            </a:extLst>
          </p:cNvPr>
          <p:cNvPicPr>
            <a:picLocks noChangeAspect="1"/>
          </p:cNvPicPr>
          <p:nvPr/>
        </p:nvPicPr>
        <p:blipFill>
          <a:blip r:embed="rId2"/>
          <a:stretch>
            <a:fillRect/>
          </a:stretch>
        </p:blipFill>
        <p:spPr>
          <a:xfrm>
            <a:off x="8267934" y="1600279"/>
            <a:ext cx="3709876" cy="3657441"/>
          </a:xfrm>
          <a:prstGeom prst="rect">
            <a:avLst/>
          </a:prstGeom>
        </p:spPr>
      </p:pic>
      <p:pic>
        <p:nvPicPr>
          <p:cNvPr id="2" name="Picture 1">
            <a:extLst>
              <a:ext uri="{FF2B5EF4-FFF2-40B4-BE49-F238E27FC236}">
                <a16:creationId xmlns:a16="http://schemas.microsoft.com/office/drawing/2014/main" id="{3CE5274A-CE98-B737-A316-6F394C5CABD5}"/>
              </a:ext>
            </a:extLst>
          </p:cNvPr>
          <p:cNvPicPr>
            <a:picLocks noChangeAspect="1"/>
          </p:cNvPicPr>
          <p:nvPr/>
        </p:nvPicPr>
        <p:blipFill>
          <a:blip r:embed="rId3"/>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A7D6386E-4684-7866-571A-8659CAD6B4FC}"/>
              </a:ext>
            </a:extLst>
          </p:cNvPr>
          <p:cNvPicPr>
            <a:picLocks noChangeAspect="1"/>
          </p:cNvPicPr>
          <p:nvPr/>
        </p:nvPicPr>
        <p:blipFill>
          <a:blip r:embed="rId4"/>
          <a:srcRect/>
          <a:stretch/>
        </p:blipFill>
        <p:spPr>
          <a:xfrm>
            <a:off x="10513433" y="6505361"/>
            <a:ext cx="1331828" cy="228600"/>
          </a:xfrm>
          <a:prstGeom prst="rect">
            <a:avLst/>
          </a:prstGeom>
        </p:spPr>
      </p:pic>
      <p:sp>
        <p:nvSpPr>
          <p:cNvPr id="6" name="Content Placeholder 2">
            <a:extLst>
              <a:ext uri="{FF2B5EF4-FFF2-40B4-BE49-F238E27FC236}">
                <a16:creationId xmlns:a16="http://schemas.microsoft.com/office/drawing/2014/main" id="{9C93EF6B-6446-465C-5228-F863C83DEC8B}"/>
              </a:ext>
            </a:extLst>
          </p:cNvPr>
          <p:cNvSpPr txBox="1">
            <a:spLocks/>
          </p:cNvSpPr>
          <p:nvPr/>
        </p:nvSpPr>
        <p:spPr>
          <a:xfrm>
            <a:off x="435168" y="1309883"/>
            <a:ext cx="3506484" cy="2708454"/>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Company LinkedIn</a:t>
            </a:r>
          </a:p>
          <a:p>
            <a:pPr marL="0" lvl="0" indent="0">
              <a:lnSpc>
                <a:spcPct val="100000"/>
              </a:lnSpc>
              <a:spcBef>
                <a:spcPts val="0"/>
              </a:spcBef>
              <a:buNone/>
            </a:pPr>
            <a:endParaRPr lang="en-US" sz="1600" b="1">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Please help us in congratulating (INSERT NAME(S)) for being recognized by @CoStar as a 2025 #CoStarPowerBroker Quarterly Deals winner for Q4! </a:t>
            </a:r>
          </a:p>
          <a:p>
            <a:pPr marL="0" lvl="0" indent="0">
              <a:lnSpc>
                <a:spcPct val="100000"/>
              </a:lnSpc>
              <a:spcBef>
                <a:spcPts val="0"/>
              </a:spcBef>
              <a:buNone/>
            </a:pPr>
            <a:endParaRPr lang="en-US" sz="1200">
              <a:latin typeface="Avenir Next LT Pro" panose="020B0504020202020204" pitchFamily="34" charset="0"/>
            </a:endParaRPr>
          </a:p>
          <a:p>
            <a:pPr marL="0" indent="0">
              <a:lnSpc>
                <a:spcPct val="100000"/>
              </a:lnSpc>
              <a:spcBef>
                <a:spcPts val="0"/>
              </a:spcBef>
              <a:buNone/>
            </a:pPr>
            <a:r>
              <a:rPr lang="en-US" sz="1200">
                <a:latin typeface="Avenir Next LT Pro" panose="020B0504020202020204" pitchFamily="34" charset="0"/>
              </a:rPr>
              <a:t>Learn more: </a:t>
            </a:r>
            <a:br>
              <a:rPr lang="en-US" sz="1200">
                <a:latin typeface="Avenir Next LT Pro" panose="020B0504020202020204" pitchFamily="34" charset="0"/>
              </a:rPr>
            </a:br>
            <a:r>
              <a:rPr lang="en-US" sz="1200" u="sng">
                <a:latin typeface="Avenir Next LT Pro" panose="020B0504020202020204" pitchFamily="34" charset="0"/>
                <a:hlinkClick r:id="rId5"/>
              </a:rPr>
              <a:t>costarpowerbrokers.com/quarterly-deals-winners</a:t>
            </a:r>
            <a:endParaRPr lang="en-US" sz="1200">
              <a:latin typeface="Avenir Next LT Pro" panose="020B0504020202020204" pitchFamily="34" charset="0"/>
            </a:endParaRPr>
          </a:p>
        </p:txBody>
      </p:sp>
      <p:sp>
        <p:nvSpPr>
          <p:cNvPr id="7" name="Content Placeholder 2">
            <a:extLst>
              <a:ext uri="{FF2B5EF4-FFF2-40B4-BE49-F238E27FC236}">
                <a16:creationId xmlns:a16="http://schemas.microsoft.com/office/drawing/2014/main" id="{EF463F29-30E5-D53F-0D20-7416ED0B73CA}"/>
              </a:ext>
            </a:extLst>
          </p:cNvPr>
          <p:cNvSpPr txBox="1">
            <a:spLocks/>
          </p:cNvSpPr>
          <p:nvPr/>
        </p:nvSpPr>
        <p:spPr>
          <a:xfrm>
            <a:off x="4296481" y="1309883"/>
            <a:ext cx="3702049" cy="2357893"/>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Company Twitter</a:t>
            </a:r>
          </a:p>
          <a:p>
            <a:pPr marL="0" lvl="0" indent="0">
              <a:lnSpc>
                <a:spcPct val="100000"/>
              </a:lnSpc>
              <a:spcBef>
                <a:spcPts val="0"/>
              </a:spcBef>
              <a:buNone/>
            </a:pPr>
            <a:endParaRPr lang="en-US" sz="1600" b="1">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Please help us in congratulating [INSERT NAME(S)] for being recognized by @CoStar as a 2025 #CoStarPowerBroker Quarterly Deals winner for Q4! </a:t>
            </a:r>
          </a:p>
          <a:p>
            <a:pPr marL="0" lvl="0" indent="0">
              <a:lnSpc>
                <a:spcPct val="100000"/>
              </a:lnSpc>
              <a:spcBef>
                <a:spcPts val="0"/>
              </a:spcBef>
              <a:buNone/>
            </a:pPr>
            <a:endParaRPr lang="en-US" sz="1200">
              <a:latin typeface="Avenir Next LT Pro" panose="020B0504020202020204" pitchFamily="34" charset="0"/>
            </a:endParaRPr>
          </a:p>
          <a:p>
            <a:pPr marL="0" indent="0">
              <a:lnSpc>
                <a:spcPct val="100000"/>
              </a:lnSpc>
              <a:spcBef>
                <a:spcPts val="0"/>
              </a:spcBef>
              <a:buNone/>
            </a:pPr>
            <a:r>
              <a:rPr lang="en-US" sz="1200">
                <a:latin typeface="Avenir Next LT Pro" panose="020B0504020202020204" pitchFamily="34" charset="0"/>
              </a:rPr>
              <a:t>Learn more:</a:t>
            </a:r>
            <a:br>
              <a:rPr lang="en-US" sz="1200">
                <a:latin typeface="Avenir Next LT Pro" panose="020B0504020202020204" pitchFamily="34" charset="0"/>
              </a:rPr>
            </a:br>
            <a:r>
              <a:rPr lang="en-US" sz="1200" u="sng">
                <a:latin typeface="Avenir Next LT Pro" panose="020B0504020202020204" pitchFamily="34" charset="0"/>
                <a:hlinkClick r:id="rId5"/>
              </a:rPr>
              <a:t>costarpowerbrokers.com/quarterly-deals-winners</a:t>
            </a:r>
            <a:endParaRPr lang="en-US" sz="1200">
              <a:latin typeface="Avenir Next LT Pro" panose="020B0504020202020204" pitchFamily="34" charset="0"/>
            </a:endParaRPr>
          </a:p>
        </p:txBody>
      </p:sp>
    </p:spTree>
    <p:extLst>
      <p:ext uri="{BB962C8B-B14F-4D97-AF65-F5344CB8AC3E}">
        <p14:creationId xmlns:p14="http://schemas.microsoft.com/office/powerpoint/2010/main" val="351729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D1507-8642-E0A0-ACE1-5002A63DB5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551688-651B-F685-306F-39A0A2D1C591}"/>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Canada Winners</a:t>
            </a:r>
          </a:p>
        </p:txBody>
      </p:sp>
      <p:pic>
        <p:nvPicPr>
          <p:cNvPr id="5" name="Picture 4" descr="A blue and white cover with a city skyline and a river&#10;&#10;AI-generated content may be incorrect.">
            <a:extLst>
              <a:ext uri="{FF2B5EF4-FFF2-40B4-BE49-F238E27FC236}">
                <a16:creationId xmlns:a16="http://schemas.microsoft.com/office/drawing/2014/main" id="{A61C3D47-00C2-8209-99BF-5E1669C2AAE7}"/>
              </a:ext>
            </a:extLst>
          </p:cNvPr>
          <p:cNvPicPr>
            <a:picLocks noChangeAspect="1"/>
          </p:cNvPicPr>
          <p:nvPr/>
        </p:nvPicPr>
        <p:blipFill>
          <a:blip r:embed="rId2"/>
          <a:stretch>
            <a:fillRect/>
          </a:stretch>
        </p:blipFill>
        <p:spPr>
          <a:xfrm>
            <a:off x="8267934" y="1600279"/>
            <a:ext cx="3709876" cy="3657441"/>
          </a:xfrm>
          <a:prstGeom prst="rect">
            <a:avLst/>
          </a:prstGeom>
        </p:spPr>
      </p:pic>
      <p:pic>
        <p:nvPicPr>
          <p:cNvPr id="2" name="Picture 1">
            <a:extLst>
              <a:ext uri="{FF2B5EF4-FFF2-40B4-BE49-F238E27FC236}">
                <a16:creationId xmlns:a16="http://schemas.microsoft.com/office/drawing/2014/main" id="{1DDC6B50-0CE2-808F-A827-3F0A684C1D76}"/>
              </a:ext>
            </a:extLst>
          </p:cNvPr>
          <p:cNvPicPr>
            <a:picLocks noChangeAspect="1"/>
          </p:cNvPicPr>
          <p:nvPr/>
        </p:nvPicPr>
        <p:blipFill>
          <a:blip r:embed="rId3"/>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B2E9B5B1-916B-CA43-497E-7D27BA161EC0}"/>
              </a:ext>
            </a:extLst>
          </p:cNvPr>
          <p:cNvPicPr>
            <a:picLocks noChangeAspect="1"/>
          </p:cNvPicPr>
          <p:nvPr/>
        </p:nvPicPr>
        <p:blipFill>
          <a:blip r:embed="rId4"/>
          <a:srcRect/>
          <a:stretch/>
        </p:blipFill>
        <p:spPr>
          <a:xfrm>
            <a:off x="10513433" y="6505361"/>
            <a:ext cx="1331828" cy="228600"/>
          </a:xfrm>
          <a:prstGeom prst="rect">
            <a:avLst/>
          </a:prstGeom>
        </p:spPr>
      </p:pic>
      <p:sp>
        <p:nvSpPr>
          <p:cNvPr id="10" name="Content Placeholder 2">
            <a:extLst>
              <a:ext uri="{FF2B5EF4-FFF2-40B4-BE49-F238E27FC236}">
                <a16:creationId xmlns:a16="http://schemas.microsoft.com/office/drawing/2014/main" id="{FB54CBB8-08C7-41AD-7C44-AEA894AC805A}"/>
              </a:ext>
            </a:extLst>
          </p:cNvPr>
          <p:cNvSpPr txBox="1">
            <a:spLocks/>
          </p:cNvSpPr>
          <p:nvPr/>
        </p:nvSpPr>
        <p:spPr>
          <a:xfrm>
            <a:off x="435168" y="1309883"/>
            <a:ext cx="3916153" cy="5736586"/>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Individual LinkedIn</a:t>
            </a:r>
          </a:p>
          <a:p>
            <a:pPr mar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General:</a:t>
            </a:r>
            <a:br>
              <a:rPr lang="en-US" sz="1100">
                <a:latin typeface="Avenir Next LT Pro" panose="020B0504020202020204" pitchFamily="34" charset="0"/>
              </a:rPr>
            </a:b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recognized by (TAG @CoStar) as a 2025 #CoStarPowerBroker Quarterly Deals winner for closing a top #CRE transaction in Q4!</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100" b="1">
                <a:latin typeface="Avenir Next LT Pro" panose="020B0504020202020204" pitchFamily="34" charset="0"/>
              </a:rPr>
              <a:t>Learn more:</a:t>
            </a:r>
          </a:p>
          <a:p>
            <a:pPr marL="0" indent="0">
              <a:lnSpc>
                <a:spcPct val="100000"/>
              </a:lnSpc>
              <a:spcBef>
                <a:spcPts val="0"/>
              </a:spcBef>
              <a:buNone/>
            </a:pPr>
            <a:r>
              <a:rPr lang="en-US" sz="1100" u="sng">
                <a:latin typeface="Avenir Next LT Pro" panose="020B0504020202020204" pitchFamily="34" charset="0"/>
                <a:hlinkClick r:id="rId5"/>
              </a:rPr>
              <a:t>costarpowerbrokers.com/quarterly-deals-winners</a:t>
            </a:r>
            <a:endParaRPr lang="en-US" sz="1100">
              <a:latin typeface="Avenir Next LT Pro" panose="020B0504020202020204" pitchFamily="34" charset="0"/>
            </a:endParaRP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100">
                <a:latin typeface="Avenir Next LT Pro" panose="020B0504020202020204" pitchFamily="34" charset="0"/>
              </a:rPr>
              <a:t>-------------------------------------------------------</a:t>
            </a:r>
            <a:br>
              <a:rPr lang="en-US" sz="1100">
                <a:latin typeface="Avenir Next LT Pro" panose="020B0504020202020204" pitchFamily="34" charset="0"/>
              </a:rPr>
            </a:b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Sale Specific:</a:t>
            </a:r>
          </a:p>
          <a:p>
            <a:pPr marL="0" lv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recognized by @CoStar as a 2025 #CoStarPowerBroker Quarterly Deals winner for closing (BUILDING NAME or ADDRESS) for (OWNER NAME) in Q4! Congratulations to (OWNER NAME)!</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Landlord Specific:</a:t>
            </a:r>
          </a:p>
          <a:p>
            <a:pPr marL="0" lv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recognized by @CoStar as a 2025 #CoStarPowerBroker Quarterly Deals winner for the leasing to (TENANT NAME) on behalf of (OWNER NAME) at (BUILDING NAME or ADDRESS) in Q4!</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Tenant Rep Specific:</a:t>
            </a:r>
          </a:p>
          <a:p>
            <a:pPr marL="0" lv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recognized by @CoStar as a 2025 #CoStarPowerBroker Quarterly Deals winner for (TENANT NAME)’s lease at (BUILDING NAME or ADDRESS) in Q4!</a:t>
            </a:r>
          </a:p>
        </p:txBody>
      </p:sp>
      <p:sp>
        <p:nvSpPr>
          <p:cNvPr id="11" name="Content Placeholder 2">
            <a:extLst>
              <a:ext uri="{FF2B5EF4-FFF2-40B4-BE49-F238E27FC236}">
                <a16:creationId xmlns:a16="http://schemas.microsoft.com/office/drawing/2014/main" id="{BC906DE3-5ABA-F555-09BB-1496E9A26DC4}"/>
              </a:ext>
            </a:extLst>
          </p:cNvPr>
          <p:cNvSpPr txBox="1">
            <a:spLocks/>
          </p:cNvSpPr>
          <p:nvPr/>
        </p:nvSpPr>
        <p:spPr>
          <a:xfrm>
            <a:off x="4481194" y="1309883"/>
            <a:ext cx="3826953" cy="5641072"/>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Individual Twitter</a:t>
            </a:r>
          </a:p>
          <a:p>
            <a:pPr mar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General:</a:t>
            </a:r>
            <a:br>
              <a:rPr lang="en-US" sz="1100">
                <a:latin typeface="Avenir Next LT Pro" panose="020B0504020202020204" pitchFamily="34" charset="0"/>
              </a:rPr>
            </a:br>
            <a:r>
              <a:rPr lang="en-US" sz="1100">
                <a:latin typeface="Avenir Next LT Pro" panose="020B0504020202020204" pitchFamily="34" charset="0"/>
              </a:rPr>
              <a:t>Excited to announce that I have been recognized by @CoStar as a 2025 #CoStarPowerBroker Quarterly Deals winner for closing a top #CRE transaction in Q4!</a:t>
            </a:r>
          </a:p>
          <a:p>
            <a:pPr marL="0" lv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100">
                <a:latin typeface="Avenir Next LT Pro" panose="020B0504020202020204" pitchFamily="34" charset="0"/>
              </a:rPr>
              <a:t>Learn more:</a:t>
            </a:r>
          </a:p>
          <a:p>
            <a:pPr marL="0" indent="0">
              <a:lnSpc>
                <a:spcPct val="100000"/>
              </a:lnSpc>
              <a:spcBef>
                <a:spcPts val="0"/>
              </a:spcBef>
              <a:buNone/>
            </a:pPr>
            <a:r>
              <a:rPr lang="en-US" sz="1100" u="sng">
                <a:latin typeface="Avenir Next LT Pro" panose="020B0504020202020204" pitchFamily="34" charset="0"/>
                <a:hlinkClick r:id="rId5"/>
              </a:rPr>
              <a:t>costarpowerbrokers.com/quarterly-deals-winners</a:t>
            </a:r>
            <a:endParaRPr lang="en-US" sz="1100">
              <a:latin typeface="Avenir Next LT Pro" panose="020B0504020202020204" pitchFamily="34" charset="0"/>
            </a:endParaRP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100">
                <a:latin typeface="Avenir Next LT Pro" panose="020B0504020202020204" pitchFamily="34" charset="0"/>
              </a:rPr>
              <a:t>-------------------------------------------------------</a:t>
            </a:r>
            <a:br>
              <a:rPr lang="en-US" sz="1100">
                <a:latin typeface="Avenir Next LT Pro" panose="020B0504020202020204" pitchFamily="34" charset="0"/>
              </a:rPr>
            </a:b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Sale Specific:</a:t>
            </a:r>
          </a:p>
          <a:p>
            <a:pPr marL="0" lv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recognized by @CoStar as a 2025 #CoStarPowerBroker Quarterly Deals winner for closing (BUILDING NAME or ADDRESS) for (OWNER NAME) in Q4! Congratulations to (OWNER NAME)!</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Landlord Specific:</a:t>
            </a:r>
          </a:p>
          <a:p>
            <a:pPr marL="0" lv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recognized by @CoStar as a 2025 #CoStarPowerBroker Quarterly Deals winner for the leasing to (TENANT NAME) on behalf of (OWNER NAME) at (BUILDING NAME or ADDRESS) in Q4!</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Tenant Rep Specific:</a:t>
            </a:r>
          </a:p>
          <a:p>
            <a:pPr marL="0" lv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recognized by @CoStar as a 2025 #CoStarPowerBroker Quarterly Deals winner for (TENANT NAME)’s lease at (BUILDING NAME or ADDRESS) in Q4!</a:t>
            </a:r>
          </a:p>
        </p:txBody>
      </p:sp>
    </p:spTree>
    <p:extLst>
      <p:ext uri="{BB962C8B-B14F-4D97-AF65-F5344CB8AC3E}">
        <p14:creationId xmlns:p14="http://schemas.microsoft.com/office/powerpoint/2010/main" val="219259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1145D-E733-B688-CC9D-34B0DFB1F8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F019B6-2A4A-0FA8-DF39-83E3DFBBFD4A}"/>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Canada Winners</a:t>
            </a:r>
          </a:p>
        </p:txBody>
      </p:sp>
      <p:pic>
        <p:nvPicPr>
          <p:cNvPr id="5" name="Picture 4" descr="A blue and white cover with a city skyline and a river&#10;&#10;AI-generated content may be incorrect.">
            <a:extLst>
              <a:ext uri="{FF2B5EF4-FFF2-40B4-BE49-F238E27FC236}">
                <a16:creationId xmlns:a16="http://schemas.microsoft.com/office/drawing/2014/main" id="{D2AB1C6B-9DE6-3566-0173-3B80B46DD052}"/>
              </a:ext>
            </a:extLst>
          </p:cNvPr>
          <p:cNvPicPr>
            <a:picLocks noChangeAspect="1"/>
          </p:cNvPicPr>
          <p:nvPr/>
        </p:nvPicPr>
        <p:blipFill>
          <a:blip r:embed="rId2"/>
          <a:stretch>
            <a:fillRect/>
          </a:stretch>
        </p:blipFill>
        <p:spPr>
          <a:xfrm>
            <a:off x="8267934" y="1600279"/>
            <a:ext cx="3709876" cy="3657441"/>
          </a:xfrm>
          <a:prstGeom prst="rect">
            <a:avLst/>
          </a:prstGeom>
        </p:spPr>
      </p:pic>
      <p:pic>
        <p:nvPicPr>
          <p:cNvPr id="2" name="Picture 1">
            <a:extLst>
              <a:ext uri="{FF2B5EF4-FFF2-40B4-BE49-F238E27FC236}">
                <a16:creationId xmlns:a16="http://schemas.microsoft.com/office/drawing/2014/main" id="{A70564C6-A364-E90E-C9EC-92F3082A4FD4}"/>
              </a:ext>
            </a:extLst>
          </p:cNvPr>
          <p:cNvPicPr>
            <a:picLocks noChangeAspect="1"/>
          </p:cNvPicPr>
          <p:nvPr/>
        </p:nvPicPr>
        <p:blipFill>
          <a:blip r:embed="rId3"/>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59BF1129-DB07-0176-645B-B7112360F3C3}"/>
              </a:ext>
            </a:extLst>
          </p:cNvPr>
          <p:cNvPicPr>
            <a:picLocks noChangeAspect="1"/>
          </p:cNvPicPr>
          <p:nvPr/>
        </p:nvPicPr>
        <p:blipFill>
          <a:blip r:embed="rId4"/>
          <a:srcRect/>
          <a:stretch/>
        </p:blipFill>
        <p:spPr>
          <a:xfrm>
            <a:off x="10513433" y="6505361"/>
            <a:ext cx="1331828" cy="228600"/>
          </a:xfrm>
          <a:prstGeom prst="rect">
            <a:avLst/>
          </a:prstGeom>
        </p:spPr>
      </p:pic>
      <p:sp>
        <p:nvSpPr>
          <p:cNvPr id="6" name="Content Placeholder 2">
            <a:extLst>
              <a:ext uri="{FF2B5EF4-FFF2-40B4-BE49-F238E27FC236}">
                <a16:creationId xmlns:a16="http://schemas.microsoft.com/office/drawing/2014/main" id="{399B75CE-0C95-3E43-C3B3-D38E710633FE}"/>
              </a:ext>
            </a:extLst>
          </p:cNvPr>
          <p:cNvSpPr txBox="1">
            <a:spLocks/>
          </p:cNvSpPr>
          <p:nvPr/>
        </p:nvSpPr>
        <p:spPr>
          <a:xfrm>
            <a:off x="435168" y="1335283"/>
            <a:ext cx="3506484" cy="2445858"/>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Company LinkedIn</a:t>
            </a:r>
          </a:p>
          <a:p>
            <a:pPr marL="0" lvl="0" indent="0">
              <a:lnSpc>
                <a:spcPct val="100000"/>
              </a:lnSpc>
              <a:spcBef>
                <a:spcPts val="0"/>
              </a:spcBef>
              <a:buNone/>
            </a:pPr>
            <a:endParaRPr lang="en-US" sz="1600" b="1">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Please help us in congratulating (INSERT NAME(S)) for being recognized by @CoStar as a 2025 #CoStarPowerBroker Quarterly Deals winner for Q4! </a:t>
            </a:r>
          </a:p>
          <a:p>
            <a:pPr marL="0" lvl="0" indent="0">
              <a:lnSpc>
                <a:spcPct val="100000"/>
              </a:lnSpc>
              <a:spcBef>
                <a:spcPts val="0"/>
              </a:spcBef>
              <a:buNone/>
            </a:pPr>
            <a:endParaRPr lang="en-US" sz="1200">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Learn more:</a:t>
            </a:r>
          </a:p>
          <a:p>
            <a:pPr marL="0" indent="0">
              <a:lnSpc>
                <a:spcPct val="100000"/>
              </a:lnSpc>
              <a:spcBef>
                <a:spcPts val="0"/>
              </a:spcBef>
              <a:buNone/>
            </a:pPr>
            <a:r>
              <a:rPr lang="en-US" sz="1200" u="sng">
                <a:latin typeface="Avenir Next LT Pro" panose="020B0504020202020204" pitchFamily="34" charset="0"/>
                <a:hlinkClick r:id="rId5"/>
              </a:rPr>
              <a:t>costarpowerbrokers.com/quarterly-deals-winners</a:t>
            </a:r>
            <a:endParaRPr lang="en-US" sz="1200">
              <a:latin typeface="Avenir Next LT Pro" panose="020B0504020202020204" pitchFamily="34" charset="0"/>
            </a:endParaRPr>
          </a:p>
        </p:txBody>
      </p:sp>
      <p:sp>
        <p:nvSpPr>
          <p:cNvPr id="7" name="Content Placeholder 2">
            <a:extLst>
              <a:ext uri="{FF2B5EF4-FFF2-40B4-BE49-F238E27FC236}">
                <a16:creationId xmlns:a16="http://schemas.microsoft.com/office/drawing/2014/main" id="{FDD74F48-555A-54D6-BD65-3BE0E1A228AA}"/>
              </a:ext>
            </a:extLst>
          </p:cNvPr>
          <p:cNvSpPr txBox="1">
            <a:spLocks/>
          </p:cNvSpPr>
          <p:nvPr/>
        </p:nvSpPr>
        <p:spPr>
          <a:xfrm>
            <a:off x="4396451" y="1309883"/>
            <a:ext cx="3506484" cy="2339545"/>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Company Twitter</a:t>
            </a:r>
          </a:p>
          <a:p>
            <a:pPr marL="0" lvl="0" indent="0">
              <a:lnSpc>
                <a:spcPct val="100000"/>
              </a:lnSpc>
              <a:spcBef>
                <a:spcPts val="0"/>
              </a:spcBef>
              <a:buNone/>
            </a:pPr>
            <a:endParaRPr lang="en-US" sz="1600" b="1">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Please help us in congratulating (INSERT NAME(S)) for being recognized by @CoStar as a 2025 #CoStarPowerBroker Quarterly Deals winner for Q4! </a:t>
            </a:r>
          </a:p>
          <a:p>
            <a:pPr marL="0" lvl="0" indent="0">
              <a:lnSpc>
                <a:spcPct val="100000"/>
              </a:lnSpc>
              <a:spcBef>
                <a:spcPts val="0"/>
              </a:spcBef>
              <a:buNone/>
            </a:pPr>
            <a:endParaRPr lang="en-US" sz="1200">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Learn more:</a:t>
            </a:r>
          </a:p>
          <a:p>
            <a:pPr marL="0" indent="0">
              <a:lnSpc>
                <a:spcPct val="100000"/>
              </a:lnSpc>
              <a:spcBef>
                <a:spcPts val="0"/>
              </a:spcBef>
              <a:buNone/>
            </a:pPr>
            <a:r>
              <a:rPr lang="en-US" sz="1200" u="sng">
                <a:latin typeface="Avenir Next LT Pro" panose="020B0504020202020204" pitchFamily="34" charset="0"/>
                <a:hlinkClick r:id="rId5"/>
              </a:rPr>
              <a:t>costarpowerbrokers.com/quarterly-deals-winners</a:t>
            </a:r>
            <a:endParaRPr lang="en-US" sz="1200">
              <a:latin typeface="Avenir Next LT Pro" panose="020B0504020202020204" pitchFamily="34" charset="0"/>
            </a:endParaRPr>
          </a:p>
        </p:txBody>
      </p:sp>
    </p:spTree>
    <p:extLst>
      <p:ext uri="{BB962C8B-B14F-4D97-AF65-F5344CB8AC3E}">
        <p14:creationId xmlns:p14="http://schemas.microsoft.com/office/powerpoint/2010/main" val="474949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b25f86-c502-462b-a274-2a569e3ba1f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52671DAC23DB4E84CF1CC252D5654F" ma:contentTypeVersion="20" ma:contentTypeDescription="Create a new document." ma:contentTypeScope="" ma:versionID="5511ec944242fb32803b31147ef0dac6">
  <xsd:schema xmlns:xsd="http://www.w3.org/2001/XMLSchema" xmlns:xs="http://www.w3.org/2001/XMLSchema" xmlns:p="http://schemas.microsoft.com/office/2006/metadata/properties" xmlns:ns2="e0a4c8bf-3d97-40f7-9b2a-baab9c82ee55" xmlns:ns3="99b25f86-c502-462b-a274-2a569e3ba1f1" targetNamespace="http://schemas.microsoft.com/office/2006/metadata/properties" ma:root="true" ma:fieldsID="987cd1cea631ffe626cdc719658f7ad2" ns2:_="" ns3:_="">
    <xsd:import namespace="e0a4c8bf-3d97-40f7-9b2a-baab9c82ee55"/>
    <xsd:import namespace="99b25f86-c502-462b-a274-2a569e3ba1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b25f86-c502-462b-a274-2a569e3ba1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hidden="true" ma:internalName="MediaServiceKeyPoints" ma:readOnly="true">
      <xsd:simpleType>
        <xsd:restriction base="dms:Note"/>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A6D4B8-E394-479F-AFA5-A55B903C2DC3}">
  <ds:schemaRefs>
    <ds:schemaRef ds:uri="99b25f86-c502-462b-a274-2a569e3ba1f1"/>
    <ds:schemaRef ds:uri="e0a4c8bf-3d97-40f7-9b2a-baab9c82ee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BC27956-1484-46A3-8845-752777251C99}">
  <ds:schemaRefs>
    <ds:schemaRef ds:uri="99b25f86-c502-462b-a274-2a569e3ba1f1"/>
    <ds:schemaRef ds:uri="e0a4c8bf-3d97-40f7-9b2a-baab9c82ee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D7EA21-54A8-49E9-B713-EE812B10BC4B}">
  <ds:schemaRefs>
    <ds:schemaRef ds:uri="http://schemas.microsoft.com/sharepoint/v3/contenttype/forms"/>
  </ds:schemaRefs>
</ds:datastoreItem>
</file>

<file path=docMetadata/LabelInfo.xml><?xml version="1.0" encoding="utf-8"?>
<clbl:labelList xmlns:clbl="http://schemas.microsoft.com/office/2020/mipLabelMetadata">
  <clbl:label id="{9a64e7ca-363f-441c-9aa7-4f85977c09f1}" enabled="0" method="" siteId="{9a64e7ca-363f-441c-9aa7-4f85977c09f1}"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How to use this toolkit</vt:lpstr>
      <vt:lpstr>United States Winners</vt:lpstr>
      <vt:lpstr>United States Winners</vt:lpstr>
      <vt:lpstr>Canada Winners</vt:lpstr>
      <vt:lpstr>Canada Winners</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revision>1</cp:revision>
  <dcterms:created xsi:type="dcterms:W3CDTF">2020-02-10T19:26:09Z</dcterms:created>
  <dcterms:modified xsi:type="dcterms:W3CDTF">2026-02-02T21:40:44Z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0x010100B452671DAC23DB4E84CF1CC252D5654F</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h7363574b2bd4b98983068ffa9a9e158">
    <vt:lpwstr/>
  </property>
  <property fmtid="{D5CDD505-2E9C-101B-9397-08002B2CF9AE}" pid="8" name="Partnerships">
    <vt:lpwstr/>
  </property>
  <property fmtid="{D5CDD505-2E9C-101B-9397-08002B2CF9AE}" pid="9" name="d192869bc23a4fe49dfaefd6c1ed3303">
    <vt:lpwstr/>
  </property>
  <property fmtid="{D5CDD505-2E9C-101B-9397-08002B2CF9AE}" pid="10" name="Products">
    <vt:lpwstr>14;#Apartments|1cd6aab3-39c1-4ec5-84c9-22979742a6d8</vt:lpwstr>
  </property>
  <property fmtid="{D5CDD505-2E9C-101B-9397-08002B2CF9AE}" pid="11" name="Collateral_x0020_Type">
    <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