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77" r:id="rId6"/>
    <p:sldId id="276" r:id="rId7"/>
    <p:sldId id="27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B6453-3930-4030-8025-5F6C3CDC66A0}" v="42" dt="2026-02-03T15:37:02.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lin Knox" userId="7a9f7146-2abd-4ec6-a7b2-633cff8e64c7" providerId="ADAL" clId="{AF5FB2D5-ADDA-4F82-A27A-8E9B92219B99}"/>
    <pc:docChg chg="undo custSel addSld delSld modSld">
      <pc:chgData name="Cailin Knox" userId="7a9f7146-2abd-4ec6-a7b2-633cff8e64c7" providerId="ADAL" clId="{AF5FB2D5-ADDA-4F82-A27A-8E9B92219B99}" dt="2026-02-03T15:37:02.015" v="93" actId="14100"/>
      <pc:docMkLst>
        <pc:docMk/>
      </pc:docMkLst>
      <pc:sldChg chg="addSp delSp modSp add del mod">
        <pc:chgData name="Cailin Knox" userId="7a9f7146-2abd-4ec6-a7b2-633cff8e64c7" providerId="ADAL" clId="{AF5FB2D5-ADDA-4F82-A27A-8E9B92219B99}" dt="2026-02-03T15:37:02.015" v="93" actId="14100"/>
        <pc:sldMkLst>
          <pc:docMk/>
          <pc:sldMk cId="1421532038" sldId="260"/>
        </pc:sldMkLst>
        <pc:spChg chg="mod">
          <ac:chgData name="Cailin Knox" userId="7a9f7146-2abd-4ec6-a7b2-633cff8e64c7" providerId="ADAL" clId="{AF5FB2D5-ADDA-4F82-A27A-8E9B92219B99}" dt="2026-02-03T15:35:52.641" v="83" actId="20577"/>
          <ac:spMkLst>
            <pc:docMk/>
            <pc:sldMk cId="1421532038" sldId="260"/>
            <ac:spMk id="2" creationId="{00000000-0000-0000-0000-000000000000}"/>
          </ac:spMkLst>
        </pc:spChg>
        <pc:picChg chg="add del mod">
          <ac:chgData name="Cailin Knox" userId="7a9f7146-2abd-4ec6-a7b2-633cff8e64c7" providerId="ADAL" clId="{AF5FB2D5-ADDA-4F82-A27A-8E9B92219B99}" dt="2026-02-03T15:36:51.371" v="90" actId="21"/>
          <ac:picMkLst>
            <pc:docMk/>
            <pc:sldMk cId="1421532038" sldId="260"/>
            <ac:picMk id="4" creationId="{7C44A21B-AF29-8C07-4236-84E9E2E6C706}"/>
          </ac:picMkLst>
        </pc:picChg>
        <pc:picChg chg="del">
          <ac:chgData name="Cailin Knox" userId="7a9f7146-2abd-4ec6-a7b2-633cff8e64c7" providerId="ADAL" clId="{AF5FB2D5-ADDA-4F82-A27A-8E9B92219B99}" dt="2026-02-03T15:36:53.245" v="91" actId="478"/>
          <ac:picMkLst>
            <pc:docMk/>
            <pc:sldMk cId="1421532038" sldId="260"/>
            <ac:picMk id="5" creationId="{51EF585B-7E06-F97A-66E2-FCA400BB9FAF}"/>
          </ac:picMkLst>
        </pc:picChg>
        <pc:picChg chg="add mod">
          <ac:chgData name="Cailin Knox" userId="7a9f7146-2abd-4ec6-a7b2-633cff8e64c7" providerId="ADAL" clId="{AF5FB2D5-ADDA-4F82-A27A-8E9B92219B99}" dt="2026-02-03T15:37:02.015" v="93" actId="14100"/>
          <ac:picMkLst>
            <pc:docMk/>
            <pc:sldMk cId="1421532038" sldId="260"/>
            <ac:picMk id="6" creationId="{7C44A21B-AF29-8C07-4236-84E9E2E6C706}"/>
          </ac:picMkLst>
        </pc:picChg>
      </pc:sldChg>
      <pc:sldChg chg="del">
        <pc:chgData name="Cailin Knox" userId="7a9f7146-2abd-4ec6-a7b2-633cff8e64c7" providerId="ADAL" clId="{AF5FB2D5-ADDA-4F82-A27A-8E9B92219B99}" dt="2026-02-02T21:27:48.546" v="6" actId="47"/>
        <pc:sldMkLst>
          <pc:docMk/>
          <pc:sldMk cId="1178002961" sldId="263"/>
        </pc:sldMkLst>
      </pc:sldChg>
      <pc:sldChg chg="del">
        <pc:chgData name="Cailin Knox" userId="7a9f7146-2abd-4ec6-a7b2-633cff8e64c7" providerId="ADAL" clId="{AF5FB2D5-ADDA-4F82-A27A-8E9B92219B99}" dt="2026-02-02T21:29:49.679" v="38" actId="47"/>
        <pc:sldMkLst>
          <pc:docMk/>
          <pc:sldMk cId="484582735" sldId="264"/>
        </pc:sldMkLst>
      </pc:sldChg>
      <pc:sldChg chg="del">
        <pc:chgData name="Cailin Knox" userId="7a9f7146-2abd-4ec6-a7b2-633cff8e64c7" providerId="ADAL" clId="{AF5FB2D5-ADDA-4F82-A27A-8E9B92219B99}" dt="2026-02-02T21:30:43.505" v="60" actId="47"/>
        <pc:sldMkLst>
          <pc:docMk/>
          <pc:sldMk cId="4243829859" sldId="267"/>
        </pc:sldMkLst>
      </pc:sldChg>
      <pc:sldChg chg="addSp delSp modSp add mod">
        <pc:chgData name="Cailin Knox" userId="7a9f7146-2abd-4ec6-a7b2-633cff8e64c7" providerId="ADAL" clId="{AF5FB2D5-ADDA-4F82-A27A-8E9B92219B99}" dt="2026-02-02T21:29:43.321" v="37" actId="20577"/>
        <pc:sldMkLst>
          <pc:docMk/>
          <pc:sldMk cId="3023788545" sldId="276"/>
        </pc:sldMkLst>
        <pc:spChg chg="mod">
          <ac:chgData name="Cailin Knox" userId="7a9f7146-2abd-4ec6-a7b2-633cff8e64c7" providerId="ADAL" clId="{AF5FB2D5-ADDA-4F82-A27A-8E9B92219B99}" dt="2026-02-02T21:28:06.567" v="18" actId="20577"/>
          <ac:spMkLst>
            <pc:docMk/>
            <pc:sldMk cId="3023788545" sldId="276"/>
            <ac:spMk id="3" creationId="{4FE38F5C-5D14-392F-7122-F5D8A88DEFDB}"/>
          </ac:spMkLst>
        </pc:spChg>
        <pc:spChg chg="add del mod">
          <ac:chgData name="Cailin Knox" userId="7a9f7146-2abd-4ec6-a7b2-633cff8e64c7" providerId="ADAL" clId="{AF5FB2D5-ADDA-4F82-A27A-8E9B92219B99}" dt="2026-02-02T21:28:18.604" v="21" actId="21"/>
          <ac:spMkLst>
            <pc:docMk/>
            <pc:sldMk cId="3023788545" sldId="276"/>
            <ac:spMk id="6" creationId="{F116C35D-8B89-FFED-2DAE-A860AEAA189E}"/>
          </ac:spMkLst>
        </pc:spChg>
        <pc:spChg chg="add del mod">
          <ac:chgData name="Cailin Knox" userId="7a9f7146-2abd-4ec6-a7b2-633cff8e64c7" providerId="ADAL" clId="{AF5FB2D5-ADDA-4F82-A27A-8E9B92219B99}" dt="2026-02-02T21:28:18.604" v="21" actId="21"/>
          <ac:spMkLst>
            <pc:docMk/>
            <pc:sldMk cId="3023788545" sldId="276"/>
            <ac:spMk id="7" creationId="{71BB3A9C-4DB5-0E35-A699-40FCB9705ADE}"/>
          </ac:spMkLst>
        </pc:spChg>
        <pc:spChg chg="del">
          <ac:chgData name="Cailin Knox" userId="7a9f7146-2abd-4ec6-a7b2-633cff8e64c7" providerId="ADAL" clId="{AF5FB2D5-ADDA-4F82-A27A-8E9B92219B99}" dt="2026-02-02T21:28:20.643" v="22" actId="478"/>
          <ac:spMkLst>
            <pc:docMk/>
            <pc:sldMk cId="3023788545" sldId="276"/>
            <ac:spMk id="8" creationId="{6FBADFB9-D3A0-327E-2555-2EE6D90A9C08}"/>
          </ac:spMkLst>
        </pc:spChg>
        <pc:spChg chg="del">
          <ac:chgData name="Cailin Knox" userId="7a9f7146-2abd-4ec6-a7b2-633cff8e64c7" providerId="ADAL" clId="{AF5FB2D5-ADDA-4F82-A27A-8E9B92219B99}" dt="2026-02-02T21:28:20.643" v="22" actId="478"/>
          <ac:spMkLst>
            <pc:docMk/>
            <pc:sldMk cId="3023788545" sldId="276"/>
            <ac:spMk id="9" creationId="{7FFE5A1F-1E07-9B4B-F1DA-CF13B4B8AE9D}"/>
          </ac:spMkLst>
        </pc:spChg>
        <pc:spChg chg="add mod">
          <ac:chgData name="Cailin Knox" userId="7a9f7146-2abd-4ec6-a7b2-633cff8e64c7" providerId="ADAL" clId="{AF5FB2D5-ADDA-4F82-A27A-8E9B92219B99}" dt="2026-02-02T21:29:43.321" v="37" actId="20577"/>
          <ac:spMkLst>
            <pc:docMk/>
            <pc:sldMk cId="3023788545" sldId="276"/>
            <ac:spMk id="10" creationId="{F116C35D-8B89-FFED-2DAE-A860AEAA189E}"/>
          </ac:spMkLst>
        </pc:spChg>
        <pc:spChg chg="add mod">
          <ac:chgData name="Cailin Knox" userId="7a9f7146-2abd-4ec6-a7b2-633cff8e64c7" providerId="ADAL" clId="{AF5FB2D5-ADDA-4F82-A27A-8E9B92219B99}" dt="2026-02-02T21:29:28.199" v="31" actId="2711"/>
          <ac:spMkLst>
            <pc:docMk/>
            <pc:sldMk cId="3023788545" sldId="276"/>
            <ac:spMk id="11" creationId="{71BB3A9C-4DB5-0E35-A699-40FCB9705ADE}"/>
          </ac:spMkLst>
        </pc:spChg>
        <pc:picChg chg="del">
          <ac:chgData name="Cailin Knox" userId="7a9f7146-2abd-4ec6-a7b2-633cff8e64c7" providerId="ADAL" clId="{AF5FB2D5-ADDA-4F82-A27A-8E9B92219B99}" dt="2026-02-02T21:29:19.721" v="29" actId="478"/>
          <ac:picMkLst>
            <pc:docMk/>
            <pc:sldMk cId="3023788545" sldId="276"/>
            <ac:picMk id="5" creationId="{809F2FC6-A43D-D2C5-A60D-DF6D76EE431F}"/>
          </ac:picMkLst>
        </pc:picChg>
        <pc:picChg chg="add del mod">
          <ac:chgData name="Cailin Knox" userId="7a9f7146-2abd-4ec6-a7b2-633cff8e64c7" providerId="ADAL" clId="{AF5FB2D5-ADDA-4F82-A27A-8E9B92219B99}" dt="2026-02-02T21:29:18.491" v="28" actId="21"/>
          <ac:picMkLst>
            <pc:docMk/>
            <pc:sldMk cId="3023788545" sldId="276"/>
            <ac:picMk id="13" creationId="{471D7D9F-3DAF-5434-140C-0809123C8466}"/>
          </ac:picMkLst>
        </pc:picChg>
        <pc:picChg chg="add mod">
          <ac:chgData name="Cailin Knox" userId="7a9f7146-2abd-4ec6-a7b2-633cff8e64c7" providerId="ADAL" clId="{AF5FB2D5-ADDA-4F82-A27A-8E9B92219B99}" dt="2026-02-02T21:29:20.565" v="30"/>
          <ac:picMkLst>
            <pc:docMk/>
            <pc:sldMk cId="3023788545" sldId="276"/>
            <ac:picMk id="14" creationId="{471D7D9F-3DAF-5434-140C-0809123C8466}"/>
          </ac:picMkLst>
        </pc:picChg>
      </pc:sldChg>
      <pc:sldChg chg="modSp add mod">
        <pc:chgData name="Cailin Knox" userId="7a9f7146-2abd-4ec6-a7b2-633cff8e64c7" providerId="ADAL" clId="{AF5FB2D5-ADDA-4F82-A27A-8E9B92219B99}" dt="2026-02-02T21:27:45.367" v="5" actId="2711"/>
        <pc:sldMkLst>
          <pc:docMk/>
          <pc:sldMk cId="3151317387" sldId="277"/>
        </pc:sldMkLst>
        <pc:spChg chg="mod">
          <ac:chgData name="Cailin Knox" userId="7a9f7146-2abd-4ec6-a7b2-633cff8e64c7" providerId="ADAL" clId="{AF5FB2D5-ADDA-4F82-A27A-8E9B92219B99}" dt="2026-02-02T21:27:45.367" v="5" actId="2711"/>
          <ac:spMkLst>
            <pc:docMk/>
            <pc:sldMk cId="3151317387" sldId="277"/>
            <ac:spMk id="6" creationId="{CE64B8B9-1378-D4BC-DD2C-74847E9C0084}"/>
          </ac:spMkLst>
        </pc:spChg>
      </pc:sldChg>
      <pc:sldChg chg="addSp delSp modSp add mod">
        <pc:chgData name="Cailin Knox" userId="7a9f7146-2abd-4ec6-a7b2-633cff8e64c7" providerId="ADAL" clId="{AF5FB2D5-ADDA-4F82-A27A-8E9B92219B99}" dt="2026-02-02T21:31:00.527" v="61" actId="2711"/>
        <pc:sldMkLst>
          <pc:docMk/>
          <pc:sldMk cId="203167376" sldId="278"/>
        </pc:sldMkLst>
        <pc:spChg chg="mod">
          <ac:chgData name="Cailin Knox" userId="7a9f7146-2abd-4ec6-a7b2-633cff8e64c7" providerId="ADAL" clId="{AF5FB2D5-ADDA-4F82-A27A-8E9B92219B99}" dt="2026-02-02T21:29:56.622" v="43" actId="20577"/>
          <ac:spMkLst>
            <pc:docMk/>
            <pc:sldMk cId="203167376" sldId="278"/>
            <ac:spMk id="3" creationId="{A332303F-A63B-3C6D-9E6B-1A916816F3B1}"/>
          </ac:spMkLst>
        </pc:spChg>
        <pc:spChg chg="add del mod">
          <ac:chgData name="Cailin Knox" userId="7a9f7146-2abd-4ec6-a7b2-633cff8e64c7" providerId="ADAL" clId="{AF5FB2D5-ADDA-4F82-A27A-8E9B92219B99}" dt="2026-02-02T21:30:07.417" v="46" actId="21"/>
          <ac:spMkLst>
            <pc:docMk/>
            <pc:sldMk cId="203167376" sldId="278"/>
            <ac:spMk id="5" creationId="{16669A7F-52AD-19B6-2CC8-81E4F13A96F2}"/>
          </ac:spMkLst>
        </pc:spChg>
        <pc:spChg chg="add del mod">
          <ac:chgData name="Cailin Knox" userId="7a9f7146-2abd-4ec6-a7b2-633cff8e64c7" providerId="ADAL" clId="{AF5FB2D5-ADDA-4F82-A27A-8E9B92219B99}" dt="2026-02-02T21:30:07.417" v="46" actId="21"/>
          <ac:spMkLst>
            <pc:docMk/>
            <pc:sldMk cId="203167376" sldId="278"/>
            <ac:spMk id="6" creationId="{A8AB07DF-0BE8-4189-9B27-94639CA38305}"/>
          </ac:spMkLst>
        </pc:spChg>
        <pc:spChg chg="add mod">
          <ac:chgData name="Cailin Knox" userId="7a9f7146-2abd-4ec6-a7b2-633cff8e64c7" providerId="ADAL" clId="{AF5FB2D5-ADDA-4F82-A27A-8E9B92219B99}" dt="2026-02-02T21:31:00.527" v="61" actId="2711"/>
          <ac:spMkLst>
            <pc:docMk/>
            <pc:sldMk cId="203167376" sldId="278"/>
            <ac:spMk id="7" creationId="{16669A7F-52AD-19B6-2CC8-81E4F13A96F2}"/>
          </ac:spMkLst>
        </pc:spChg>
        <pc:spChg chg="add mod">
          <ac:chgData name="Cailin Knox" userId="7a9f7146-2abd-4ec6-a7b2-633cff8e64c7" providerId="ADAL" clId="{AF5FB2D5-ADDA-4F82-A27A-8E9B92219B99}" dt="2026-02-02T21:31:00.527" v="61" actId="2711"/>
          <ac:spMkLst>
            <pc:docMk/>
            <pc:sldMk cId="203167376" sldId="278"/>
            <ac:spMk id="8" creationId="{A8AB07DF-0BE8-4189-9B27-94639CA38305}"/>
          </ac:spMkLst>
        </pc:spChg>
        <pc:spChg chg="del">
          <ac:chgData name="Cailin Knox" userId="7a9f7146-2abd-4ec6-a7b2-633cff8e64c7" providerId="ADAL" clId="{AF5FB2D5-ADDA-4F82-A27A-8E9B92219B99}" dt="2026-02-02T21:30:09.838" v="47" actId="478"/>
          <ac:spMkLst>
            <pc:docMk/>
            <pc:sldMk cId="203167376" sldId="278"/>
            <ac:spMk id="10" creationId="{CBD2ABB9-649A-5223-BC49-20A22C33631D}"/>
          </ac:spMkLst>
        </pc:spChg>
        <pc:spChg chg="del">
          <ac:chgData name="Cailin Knox" userId="7a9f7146-2abd-4ec6-a7b2-633cff8e64c7" providerId="ADAL" clId="{AF5FB2D5-ADDA-4F82-A27A-8E9B92219B99}" dt="2026-02-02T21:30:09.838" v="47" actId="478"/>
          <ac:spMkLst>
            <pc:docMk/>
            <pc:sldMk cId="203167376" sldId="278"/>
            <ac:spMk id="11" creationId="{C4CC3EC1-ECEC-193B-1F9C-AC99F012BF07}"/>
          </ac:spMkLst>
        </pc:spChg>
        <pc:picChg chg="add del mod">
          <ac:chgData name="Cailin Knox" userId="7a9f7146-2abd-4ec6-a7b2-633cff8e64c7" providerId="ADAL" clId="{AF5FB2D5-ADDA-4F82-A27A-8E9B92219B99}" dt="2026-02-02T21:30:38.839" v="57" actId="21"/>
          <ac:picMkLst>
            <pc:docMk/>
            <pc:sldMk cId="203167376" sldId="278"/>
            <ac:picMk id="12" creationId="{628767F4-977E-B650-C874-7E2F51467961}"/>
          </ac:picMkLst>
        </pc:picChg>
        <pc:picChg chg="add mod">
          <ac:chgData name="Cailin Knox" userId="7a9f7146-2abd-4ec6-a7b2-633cff8e64c7" providerId="ADAL" clId="{AF5FB2D5-ADDA-4F82-A27A-8E9B92219B99}" dt="2026-02-02T21:30:40.787" v="59"/>
          <ac:picMkLst>
            <pc:docMk/>
            <pc:sldMk cId="203167376" sldId="278"/>
            <ac:picMk id="13" creationId="{628767F4-977E-B650-C874-7E2F51467961}"/>
          </ac:picMkLst>
        </pc:picChg>
        <pc:picChg chg="del mod">
          <ac:chgData name="Cailin Knox" userId="7a9f7146-2abd-4ec6-a7b2-633cff8e64c7" providerId="ADAL" clId="{AF5FB2D5-ADDA-4F82-A27A-8E9B92219B99}" dt="2026-02-02T21:30:40.022" v="58" actId="478"/>
          <ac:picMkLst>
            <pc:docMk/>
            <pc:sldMk cId="203167376" sldId="278"/>
            <ac:picMk id="14" creationId="{F1558F96-500A-2092-DFAA-8C2F6C117500}"/>
          </ac:picMkLst>
        </pc:picChg>
      </pc:sldChg>
      <pc:sldMasterChg chg="delSldLayout">
        <pc:chgData name="Cailin Knox" userId="7a9f7146-2abd-4ec6-a7b2-633cff8e64c7" providerId="ADAL" clId="{AF5FB2D5-ADDA-4F82-A27A-8E9B92219B99}" dt="2026-02-02T21:31:05.905" v="62" actId="47"/>
        <pc:sldMasterMkLst>
          <pc:docMk/>
          <pc:sldMasterMk cId="1844114706" sldId="2147483648"/>
        </pc:sldMasterMkLst>
        <pc:sldLayoutChg chg="del">
          <pc:chgData name="Cailin Knox" userId="7a9f7146-2abd-4ec6-a7b2-633cff8e64c7" providerId="ADAL" clId="{AF5FB2D5-ADDA-4F82-A27A-8E9B92219B99}" dt="2026-02-02T21:31:05.905" v="62" actId="47"/>
          <pc:sldLayoutMkLst>
            <pc:docMk/>
            <pc:sldMasterMk cId="1844114706" sldId="2147483648"/>
            <pc:sldLayoutMk cId="336687272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20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hyperlink" Target="https://www.costarpowerbrokers.com/w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hyperlink" Target="https://www.costarpowerbrokers.com/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598" y="2235348"/>
            <a:ext cx="5805055" cy="3098654"/>
          </a:xfrm>
        </p:spPr>
        <p:txBody>
          <a:bodyPr vert="horz" lIns="91440" tIns="45720" rIns="91440" bIns="0" rtlCol="0" anchor="t">
            <a:normAutofit/>
          </a:bodyPr>
          <a:lstStyle/>
          <a:p>
            <a:pPr marL="0" indent="0">
              <a:buNone/>
            </a:pPr>
            <a:r>
              <a:rPr lang="en-US" sz="4000" b="1">
                <a:solidFill>
                  <a:schemeClr val="bg1"/>
                </a:solidFill>
                <a:latin typeface="Avenir Next LT Pro" panose="020B0504020202020204" pitchFamily="34" charset="77"/>
                <a:cs typeface="Arial"/>
              </a:rPr>
              <a:t>Power Broker </a:t>
            </a:r>
            <a:br>
              <a:rPr lang="en-US" sz="4000" b="1">
                <a:solidFill>
                  <a:schemeClr val="bg1"/>
                </a:solidFill>
                <a:latin typeface="Avenir Next LT Pro" panose="020B0504020202020204" pitchFamily="34" charset="77"/>
                <a:cs typeface="Arial"/>
              </a:rPr>
            </a:br>
            <a:r>
              <a:rPr lang="en-US" sz="4000" b="1">
                <a:solidFill>
                  <a:schemeClr val="bg1"/>
                </a:solidFill>
                <a:latin typeface="Avenir Next LT Pro" panose="020B0504020202020204" pitchFamily="34" charset="77"/>
                <a:cs typeface="Arial"/>
              </a:rPr>
              <a:t>Annual Awards </a:t>
            </a:r>
            <a:br>
              <a:rPr lang="en-US" b="1">
                <a:solidFill>
                  <a:schemeClr val="bg1"/>
                </a:solidFill>
                <a:latin typeface="Avenir Next LT Pro" panose="020B0504020202020204" pitchFamily="34" charset="77"/>
                <a:cs typeface="Arial"/>
              </a:rPr>
            </a:br>
            <a:br>
              <a:rPr lang="en-US" b="1">
                <a:solidFill>
                  <a:schemeClr val="bg1"/>
                </a:solidFill>
                <a:latin typeface="Avenir Next LT Pro" panose="020B0504020202020204" pitchFamily="34" charset="77"/>
                <a:cs typeface="Arial"/>
              </a:rPr>
            </a:br>
            <a:r>
              <a:rPr lang="en-US">
                <a:solidFill>
                  <a:schemeClr val="bg1"/>
                </a:solidFill>
                <a:latin typeface="Avenir Next LT Pro" panose="020B0504020202020204" pitchFamily="34" charset="77"/>
                <a:cs typeface="Arial"/>
              </a:rPr>
              <a:t>Winners Social Media Toolkit</a:t>
            </a:r>
            <a:br>
              <a:rPr lang="en-US" b="1">
                <a:solidFill>
                  <a:schemeClr val="bg1"/>
                </a:solidFill>
                <a:latin typeface="Avenir Next LT Pro" panose="020B0504020202020204" pitchFamily="34" charset="77"/>
                <a:cs typeface="Arial"/>
              </a:rPr>
            </a:br>
            <a:endParaRPr lang="en-US" sz="2200" b="1">
              <a:solidFill>
                <a:schemeClr val="bg1"/>
              </a:solidFill>
              <a:latin typeface="Avenir Next LT Pro" panose="020B0504020202020204" pitchFamily="34" charset="77"/>
              <a:cs typeface="Arial"/>
            </a:endParaRPr>
          </a:p>
          <a:p>
            <a:pPr marL="0" indent="0">
              <a:buNone/>
            </a:pPr>
            <a:r>
              <a:rPr lang="en-US" sz="3200" b="1">
                <a:solidFill>
                  <a:schemeClr val="bg1"/>
                </a:solidFill>
                <a:latin typeface="Avenir Next LT Pro" panose="020B0504020202020204" pitchFamily="34" charset="77"/>
                <a:cs typeface="Arial"/>
              </a:rPr>
              <a:t>2025</a:t>
            </a:r>
          </a:p>
        </p:txBody>
      </p:sp>
      <p:sp>
        <p:nvSpPr>
          <p:cNvPr id="7" name="Text Placeholder 1">
            <a:extLst>
              <a:ext uri="{FF2B5EF4-FFF2-40B4-BE49-F238E27FC236}">
                <a16:creationId xmlns:a16="http://schemas.microsoft.com/office/drawing/2014/main" id="{4E725D12-9741-5F08-47AD-0209B3BFBB6A}"/>
              </a:ext>
            </a:extLst>
          </p:cNvPr>
          <p:cNvSpPr txBox="1">
            <a:spLocks/>
          </p:cNvSpPr>
          <p:nvPr>
            <p:custDataLst>
              <p:tags r:id="rId1"/>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err="1">
                <a:ln>
                  <a:noFill/>
                </a:ln>
                <a:solidFill>
                  <a:prstClr val="white"/>
                </a:solidFill>
                <a:effectLst/>
                <a:uLnTx/>
                <a:uFillTx/>
                <a:latin typeface="Avenir Next LT Pro" panose="020B0504020202020204" pitchFamily="34" charset="77"/>
                <a:ea typeface="+mn-ea"/>
                <a:cs typeface="Arial"/>
              </a:rPr>
              <a:t>CoStarPowerBrokers.com</a:t>
            </a: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77"/>
              <a:ea typeface="+mn-ea"/>
              <a:cs typeface="Arial"/>
            </a:endParaRPr>
          </a:p>
        </p:txBody>
      </p:sp>
      <p:pic>
        <p:nvPicPr>
          <p:cNvPr id="6" name="Picture 5">
            <a:extLst>
              <a:ext uri="{FF2B5EF4-FFF2-40B4-BE49-F238E27FC236}">
                <a16:creationId xmlns:a16="http://schemas.microsoft.com/office/drawing/2014/main" id="{7C44A21B-AF29-8C07-4236-84E9E2E6C706}"/>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605246" y="493332"/>
            <a:ext cx="4168773" cy="775458"/>
          </a:xfrm>
          <a:prstGeom prst="rect">
            <a:avLst/>
          </a:prstGeo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How to use this toolkit</a:t>
            </a: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a:latin typeface="Avenir Next LT Pro" panose="020B0504020202020204" pitchFamily="34" charset="0"/>
              </a:rPr>
              <a:t>Congratulations on entering the premier group of winners who CoStar applauds for their exceptional accomplishments and hard work. Now more than ever, key recognition and awards are the way professionals are evolving to promote their achievements to their peers and clients. Your accomplishment deserves recognition!</a:t>
            </a:r>
          </a:p>
          <a:p>
            <a:pPr marL="0" indent="0" algn="ctr">
              <a:lnSpc>
                <a:spcPct val="100000"/>
              </a:lnSpc>
              <a:spcBef>
                <a:spcPts val="0"/>
              </a:spcBef>
              <a:buNone/>
            </a:pPr>
            <a:endParaRPr lang="en-US" sz="1800">
              <a:latin typeface="Avenir Next LT Pro" panose="020B0504020202020204" pitchFamily="34" charset="0"/>
            </a:endParaRPr>
          </a:p>
          <a:p>
            <a:pPr marL="0" indent="0" algn="ctr">
              <a:lnSpc>
                <a:spcPct val="100000"/>
              </a:lnSpc>
              <a:spcBef>
                <a:spcPts val="0"/>
              </a:spcBef>
              <a:buNone/>
            </a:pPr>
            <a:r>
              <a:rPr lang="en-US" sz="1800">
                <a:latin typeface="Avenir Next LT Pro" panose="020B0504020202020204" pitchFamily="34" charset="0"/>
              </a:rPr>
              <a:t>This social media toolkit provides suggested copy that will help you celebrate your success on your own personal or company’s social media channels. Please also consider sharing photos of your trophy or selfies with the award using the official hashtag #CoStarPowerBroker.</a:t>
            </a: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Individual Winners</a:t>
            </a:r>
          </a:p>
        </p:txBody>
      </p:sp>
      <p:pic>
        <p:nvPicPr>
          <p:cNvPr id="2" name="Picture 1">
            <a:extLst>
              <a:ext uri="{FF2B5EF4-FFF2-40B4-BE49-F238E27FC236}">
                <a16:creationId xmlns:a16="http://schemas.microsoft.com/office/drawing/2014/main" id="{448E6B10-3205-74BE-FCE8-B0BA4D5B7C6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7CA606A8-A16D-9BA4-413A-365EFBF550D4}"/>
              </a:ext>
            </a:extLst>
          </p:cNvPr>
          <p:cNvPicPr>
            <a:picLocks noChangeAspect="1"/>
          </p:cNvPicPr>
          <p:nvPr/>
        </p:nvPicPr>
        <p:blipFill>
          <a:blip r:embed="rId3"/>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F116C35D-8B89-FFED-2DAE-A860AEAA189E}"/>
              </a:ext>
            </a:extLst>
          </p:cNvPr>
          <p:cNvSpPr txBox="1">
            <a:spLocks/>
          </p:cNvSpPr>
          <p:nvPr/>
        </p:nvSpPr>
        <p:spPr>
          <a:xfrm>
            <a:off x="346737" y="1973164"/>
            <a:ext cx="7591155" cy="454622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b="1">
                <a:solidFill>
                  <a:srgbClr val="0070C0"/>
                </a:solidFill>
                <a:latin typeface="Avenir Next LT Pro" panose="020B0504020202020204" pitchFamily="34" charset="0"/>
              </a:rPr>
              <a:t>Option 1:</a:t>
            </a:r>
          </a:p>
          <a:p>
            <a:pPr marL="0" lvl="0" indent="0">
              <a:lnSpc>
                <a:spcPct val="100000"/>
              </a:lnSpc>
              <a:spcBef>
                <a:spcPts val="0"/>
              </a:spcBef>
              <a:buNone/>
            </a:pPr>
            <a:r>
              <a:rPr lang="en-US" sz="1100">
                <a:latin typeface="Avenir Next LT Pro" panose="020B0504020202020204" pitchFamily="34" charset="0"/>
              </a:rPr>
              <a:t>I am honored to be recognized by @CoStar as a 2025 #CoStarPowerBroker winner for the (INSERT YOUR MARKET) market!</a:t>
            </a:r>
            <a:br>
              <a:rPr lang="en-US" sz="1100">
                <a:latin typeface="Avenir Next LT Pro" panose="020B0504020202020204" pitchFamily="34" charset="0"/>
              </a:rPr>
            </a:b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Learn more about this industry award:</a:t>
            </a:r>
            <a:br>
              <a:rPr lang="en-US" sz="1100">
                <a:latin typeface="Avenir Next LT Pro" panose="020B0504020202020204" pitchFamily="34" charset="0"/>
              </a:rPr>
            </a:br>
            <a:r>
              <a:rPr lang="en-US" sz="1100" u="sng">
                <a:latin typeface="Avenir Next LT Pro" panose="020B0504020202020204" pitchFamily="34" charset="0"/>
                <a:hlinkClick r:id="rId4">
                  <a:extLst>
                    <a:ext uri="{A12FA001-AC4F-418D-AE19-62706E023703}">
                      <ahyp:hlinkClr xmlns:ahyp="http://schemas.microsoft.com/office/drawing/2018/hyperlinkcolor" val="tx"/>
                    </a:ext>
                  </a:extLst>
                </a:hlinkClick>
              </a:rPr>
              <a:t>https://www.costarpowerbrokers.com/winners/</a:t>
            </a:r>
            <a:br>
              <a:rPr lang="en-US" sz="1100" u="sng">
                <a:latin typeface="Avenir Next LT Pro" panose="020B0504020202020204" pitchFamily="34" charset="0"/>
              </a:rPr>
            </a:br>
            <a:endParaRPr lang="en-US" sz="1100" u="sng">
              <a:latin typeface="Avenir Next LT Pro" panose="020B0504020202020204" pitchFamily="34" charset="0"/>
            </a:endParaRPr>
          </a:p>
          <a:p>
            <a:pPr marL="0" indent="0">
              <a:lnSpc>
                <a:spcPct val="100000"/>
              </a:lnSpc>
              <a:spcBef>
                <a:spcPts val="0"/>
              </a:spcBef>
              <a:buNone/>
            </a:pPr>
            <a:endParaRPr lang="en-US" sz="1100" u="sng">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Option 2:</a:t>
            </a:r>
          </a:p>
          <a:p>
            <a:pPr marL="0" lvl="0" indent="0">
              <a:lnSpc>
                <a:spcPct val="100000"/>
              </a:lnSpc>
              <a:spcBef>
                <a:spcPts val="0"/>
              </a:spcBef>
              <a:buNone/>
            </a:pPr>
            <a:r>
              <a:rPr lang="en-US" sz="1100">
                <a:latin typeface="Avenir Next LT Pro" panose="020B0504020202020204" pitchFamily="34" charset="0"/>
              </a:rPr>
              <a:t>I am excited to announce that I’ve been recognized by @CoStar as a 2025 #CoStarPowerBroker for closing some of the highest transaction volume in the (INSERT MARKET) market!</a:t>
            </a:r>
            <a:br>
              <a:rPr lang="en-US" sz="1100">
                <a:latin typeface="Avenir Next LT Pro" panose="020B0504020202020204" pitchFamily="34" charset="0"/>
              </a:rPr>
            </a:b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Learn more about this industry award:</a:t>
            </a:r>
            <a:br>
              <a:rPr lang="en-US" sz="1100">
                <a:latin typeface="Avenir Next LT Pro" panose="020B0504020202020204" pitchFamily="34" charset="0"/>
              </a:rPr>
            </a:br>
            <a:r>
              <a:rPr lang="en-US" sz="1100" u="sng">
                <a:latin typeface="Avenir Next LT Pro" panose="020B0504020202020204" pitchFamily="34" charset="0"/>
                <a:hlinkClick r:id="rId4">
                  <a:extLst>
                    <a:ext uri="{A12FA001-AC4F-418D-AE19-62706E023703}">
                      <ahyp:hlinkClr xmlns:ahyp="http://schemas.microsoft.com/office/drawing/2018/hyperlinkcolor" val="tx"/>
                    </a:ext>
                  </a:extLst>
                </a:hlinkClick>
              </a:rPr>
              <a:t>https://www.costarpowerbrokers.com/winners/</a:t>
            </a:r>
            <a:br>
              <a:rPr lang="en-US" sz="1100" u="sng">
                <a:latin typeface="Avenir Next LT Pro" panose="020B0504020202020204" pitchFamily="34" charset="0"/>
              </a:rPr>
            </a:br>
            <a:endParaRPr lang="en-US" sz="1100" u="sng">
              <a:latin typeface="Avenir Next LT Pro" panose="020B0504020202020204" pitchFamily="34" charset="0"/>
            </a:endParaRPr>
          </a:p>
          <a:p>
            <a:pPr marL="0" indent="0">
              <a:lnSpc>
                <a:spcPct val="100000"/>
              </a:lnSpc>
              <a:spcBef>
                <a:spcPts val="0"/>
              </a:spcBef>
              <a:buNone/>
            </a:pPr>
            <a:endParaRPr lang="en-US" sz="1100" u="sng">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Option 3:</a:t>
            </a:r>
          </a:p>
          <a:p>
            <a:pPr marL="0" lvl="0" indent="0">
              <a:lnSpc>
                <a:spcPct val="100000"/>
              </a:lnSpc>
              <a:spcBef>
                <a:spcPts val="0"/>
              </a:spcBef>
              <a:buNone/>
            </a:pPr>
            <a:r>
              <a:rPr lang="en-US" sz="1100">
                <a:latin typeface="Avenir Next LT Pro" panose="020B0504020202020204" pitchFamily="34" charset="0"/>
              </a:rPr>
              <a:t>Proud to announce that I’ve been selected by @CoStar as a 2025 #CoStarPowerBroker winner for the (INSERT YOUR MARKET) market!</a:t>
            </a:r>
            <a:br>
              <a:rPr lang="en-US" sz="1100">
                <a:latin typeface="Avenir Next LT Pro" panose="020B0504020202020204" pitchFamily="34" charset="0"/>
              </a:rPr>
            </a:b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Learn more about this industry award:</a:t>
            </a:r>
            <a:br>
              <a:rPr lang="en-US" sz="1100">
                <a:latin typeface="Avenir Next LT Pro" panose="020B0504020202020204" pitchFamily="34" charset="0"/>
              </a:rPr>
            </a:br>
            <a:r>
              <a:rPr lang="en-US" sz="1100" u="sng">
                <a:latin typeface="Avenir Next LT Pro" panose="020B0504020202020204" pitchFamily="34" charset="0"/>
                <a:hlinkClick r:id="rId4">
                  <a:extLst>
                    <a:ext uri="{A12FA001-AC4F-418D-AE19-62706E023703}">
                      <ahyp:hlinkClr xmlns:ahyp="http://schemas.microsoft.com/office/drawing/2018/hyperlinkcolor" val="tx"/>
                    </a:ext>
                  </a:extLst>
                </a:hlinkClick>
              </a:rPr>
              <a:t>https://www.costarpowerbrokers.com/winners/</a:t>
            </a:r>
            <a:endParaRPr lang="en-US" sz="1100" u="sng">
              <a:latin typeface="Avenir Next LT Pro" panose="020B0504020202020204" pitchFamily="34" charset="0"/>
            </a:endParaRPr>
          </a:p>
          <a:p>
            <a:pPr marL="0" indent="0">
              <a:lnSpc>
                <a:spcPct val="100000"/>
              </a:lnSpc>
              <a:spcBef>
                <a:spcPts val="0"/>
              </a:spcBef>
              <a:buNone/>
            </a:pPr>
            <a:endParaRPr lang="en-US" sz="1100" u="sng">
              <a:latin typeface="Avenir Next LT Pro" panose="020B0504020202020204" pitchFamily="34" charset="0"/>
            </a:endParaRPr>
          </a:p>
          <a:p>
            <a:pPr marL="0" indent="0">
              <a:lnSpc>
                <a:spcPct val="100000"/>
              </a:lnSpc>
              <a:spcBef>
                <a:spcPts val="0"/>
              </a:spcBef>
              <a:buNone/>
            </a:pPr>
            <a:endParaRPr lang="en-US" sz="1100" u="sng">
              <a:latin typeface="Avenir Next LT Pro" panose="020B0504020202020204" pitchFamily="34" charset="0"/>
            </a:endParaRPr>
          </a:p>
          <a:p>
            <a:pPr marL="0" indent="0">
              <a:lnSpc>
                <a:spcPct val="100000"/>
              </a:lnSpc>
              <a:spcBef>
                <a:spcPts val="0"/>
              </a:spcBef>
              <a:buNone/>
            </a:pPr>
            <a:endParaRPr lang="en-US" sz="1100" u="sng">
              <a:latin typeface="Avenir Next LT Pro" panose="020B0504020202020204" pitchFamily="34" charset="0"/>
            </a:endParaRPr>
          </a:p>
          <a:p>
            <a:pPr mar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endParaRPr lang="en-US" sz="1600">
              <a:latin typeface="Avenir Next LT Pro" panose="020B0504020202020204" pitchFamily="34" charset="0"/>
            </a:endParaRPr>
          </a:p>
          <a:p>
            <a:pPr marL="0" lvl="0" indent="0">
              <a:lnSpc>
                <a:spcPct val="100000"/>
              </a:lnSpc>
              <a:spcBef>
                <a:spcPts val="0"/>
              </a:spcBef>
              <a:buNone/>
            </a:pPr>
            <a:endParaRPr lang="en-US" sz="1600">
              <a:latin typeface="Avenir Next LT Pro" panose="020B0504020202020204" pitchFamily="34" charset="0"/>
            </a:endParaRPr>
          </a:p>
          <a:p>
            <a:pPr marL="0" lvl="0" indent="0">
              <a:lnSpc>
                <a:spcPct val="100000"/>
              </a:lnSpc>
              <a:spcBef>
                <a:spcPts val="0"/>
              </a:spcBef>
              <a:buNone/>
            </a:pPr>
            <a:endParaRPr lang="en-US" sz="1600">
              <a:latin typeface="Avenir Next LT Pro" panose="020B0504020202020204" pitchFamily="34" charset="0"/>
            </a:endParaRPr>
          </a:p>
        </p:txBody>
      </p:sp>
      <p:sp>
        <p:nvSpPr>
          <p:cNvPr id="11" name="Rectangle 10">
            <a:extLst>
              <a:ext uri="{FF2B5EF4-FFF2-40B4-BE49-F238E27FC236}">
                <a16:creationId xmlns:a16="http://schemas.microsoft.com/office/drawing/2014/main" id="{71BB3A9C-4DB5-0E35-A699-40FCB9705ADE}"/>
              </a:ext>
            </a:extLst>
          </p:cNvPr>
          <p:cNvSpPr/>
          <p:nvPr/>
        </p:nvSpPr>
        <p:spPr>
          <a:xfrm>
            <a:off x="346737" y="1309883"/>
            <a:ext cx="7101467" cy="584775"/>
          </a:xfrm>
          <a:prstGeom prst="rect">
            <a:avLst/>
          </a:prstGeom>
        </p:spPr>
        <p:txBody>
          <a:bodyPr wrap="square" lIns="91440" tIns="45720" rIns="91440" bIns="45720" anchor="t">
            <a:spAutoFit/>
          </a:bodyPr>
          <a:lstStyle/>
          <a:p>
            <a:r>
              <a:rPr lang="en-US" sz="1600" b="1">
                <a:solidFill>
                  <a:srgbClr val="0070C0"/>
                </a:solidFill>
                <a:latin typeface="Avenir Next LT Pro" panose="020B0504020202020204" pitchFamily="34" charset="0"/>
              </a:rPr>
              <a:t>Suggested text for individual winners to use on LinkedIn, Facebook, Twitter/X and Instagram</a:t>
            </a:r>
            <a:endParaRPr lang="en-US" sz="1600">
              <a:latin typeface="Avenir Next LT Pro" panose="020B0504020202020204" pitchFamily="34" charset="0"/>
              <a:cs typeface="Calibri" panose="020F0502020204030204"/>
            </a:endParaRPr>
          </a:p>
        </p:txBody>
      </p:sp>
      <p:pic>
        <p:nvPicPr>
          <p:cNvPr id="14" name="Picture 13">
            <a:extLst>
              <a:ext uri="{FF2B5EF4-FFF2-40B4-BE49-F238E27FC236}">
                <a16:creationId xmlns:a16="http://schemas.microsoft.com/office/drawing/2014/main" id="{471D7D9F-3DAF-5434-140C-0809123C8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4490" y="1600279"/>
            <a:ext cx="3703320" cy="3703320"/>
          </a:xfrm>
          <a:prstGeom prst="rect">
            <a:avLst/>
          </a:prstGeom>
        </p:spPr>
      </p:pic>
    </p:spTree>
    <p:extLst>
      <p:ext uri="{BB962C8B-B14F-4D97-AF65-F5344CB8AC3E}">
        <p14:creationId xmlns:p14="http://schemas.microsoft.com/office/powerpoint/2010/main" val="302378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7B084-2FAB-5E28-7D86-C1B7555955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32303F-A63B-3C6D-9E6B-1A916816F3B1}"/>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Firm Winners</a:t>
            </a:r>
          </a:p>
        </p:txBody>
      </p:sp>
      <p:pic>
        <p:nvPicPr>
          <p:cNvPr id="2" name="Picture 1">
            <a:extLst>
              <a:ext uri="{FF2B5EF4-FFF2-40B4-BE49-F238E27FC236}">
                <a16:creationId xmlns:a16="http://schemas.microsoft.com/office/drawing/2014/main" id="{A9759C02-A233-FAA9-6399-7643C4016E63}"/>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74A5D981-4141-0FEA-FEF0-C2DB98125E1D}"/>
              </a:ext>
            </a:extLst>
          </p:cNvPr>
          <p:cNvPicPr>
            <a:picLocks noChangeAspect="1"/>
          </p:cNvPicPr>
          <p:nvPr/>
        </p:nvPicPr>
        <p:blipFill>
          <a:blip r:embed="rId3"/>
          <a:srcRect/>
          <a:stretch/>
        </p:blipFill>
        <p:spPr>
          <a:xfrm>
            <a:off x="10513433" y="6505361"/>
            <a:ext cx="1331828" cy="228600"/>
          </a:xfrm>
          <a:prstGeom prst="rect">
            <a:avLst/>
          </a:prstGeom>
        </p:spPr>
      </p:pic>
      <p:sp>
        <p:nvSpPr>
          <p:cNvPr id="7" name="Content Placeholder 2">
            <a:extLst>
              <a:ext uri="{FF2B5EF4-FFF2-40B4-BE49-F238E27FC236}">
                <a16:creationId xmlns:a16="http://schemas.microsoft.com/office/drawing/2014/main" id="{16669A7F-52AD-19B6-2CC8-81E4F13A96F2}"/>
              </a:ext>
            </a:extLst>
          </p:cNvPr>
          <p:cNvSpPr txBox="1">
            <a:spLocks/>
          </p:cNvSpPr>
          <p:nvPr/>
        </p:nvSpPr>
        <p:spPr>
          <a:xfrm>
            <a:off x="346737" y="2069904"/>
            <a:ext cx="7688952" cy="304781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200">
                <a:latin typeface="Avenir Next LT Pro" panose="020B0504020202020204" pitchFamily="34" charset="0"/>
              </a:rPr>
              <a:t>We’re honored to be recognized by @CoStar as a #CoStarPowerBroker Top Firm winner for 2025.</a:t>
            </a:r>
            <a:br>
              <a:rPr lang="en-US" sz="1200">
                <a:latin typeface="Avenir Next LT Pro" panose="020B0504020202020204" pitchFamily="34" charset="0"/>
              </a:rPr>
            </a:br>
            <a:endParaRPr lang="en-US" sz="1200">
              <a:latin typeface="Avenir Next LT Pro" panose="020B0504020202020204" pitchFamily="34" charset="0"/>
            </a:endParaRPr>
          </a:p>
          <a:p>
            <a:pPr marL="0" indent="0">
              <a:lnSpc>
                <a:spcPct val="100000"/>
              </a:lnSpc>
              <a:spcBef>
                <a:spcPts val="0"/>
              </a:spcBef>
              <a:buNone/>
            </a:pPr>
            <a:r>
              <a:rPr lang="en-US" sz="1200">
                <a:latin typeface="Avenir Next LT Pro" panose="020B0504020202020204" pitchFamily="34" charset="0"/>
              </a:rPr>
              <a:t>Learn more about this industry award:</a:t>
            </a:r>
            <a:br>
              <a:rPr lang="en-US" sz="1200">
                <a:latin typeface="Avenir Next LT Pro" panose="020B0504020202020204" pitchFamily="34" charset="0"/>
              </a:rPr>
            </a:br>
            <a:r>
              <a:rPr lang="en-US" sz="1200" u="sng">
                <a:latin typeface="Avenir Next LT Pro" panose="020B0504020202020204" pitchFamily="34" charset="0"/>
                <a:hlinkClick r:id="rId4">
                  <a:extLst>
                    <a:ext uri="{A12FA001-AC4F-418D-AE19-62706E023703}">
                      <ahyp:hlinkClr xmlns:ahyp="http://schemas.microsoft.com/office/drawing/2018/hyperlinkcolor" val="tx"/>
                    </a:ext>
                  </a:extLst>
                </a:hlinkClick>
              </a:rPr>
              <a:t>https://www.costarpowerbrokers.com/winners/</a:t>
            </a:r>
            <a:endParaRPr lang="en-US" sz="1200">
              <a:latin typeface="Avenir Next LT Pro" panose="020B0504020202020204" pitchFamily="34" charset="0"/>
            </a:endParaRPr>
          </a:p>
          <a:p>
            <a:pPr marL="0" lvl="0" indent="0">
              <a:lnSpc>
                <a:spcPct val="100000"/>
              </a:lnSpc>
              <a:spcBef>
                <a:spcPts val="0"/>
              </a:spcBef>
              <a:buNone/>
            </a:pPr>
            <a:endParaRPr lang="en-US" sz="1600" b="1">
              <a:latin typeface="Avenir Next LT Pro" panose="020B0504020202020204" pitchFamily="34" charset="0"/>
            </a:endParaRPr>
          </a:p>
        </p:txBody>
      </p:sp>
      <p:sp>
        <p:nvSpPr>
          <p:cNvPr id="8" name="Rectangle 7">
            <a:extLst>
              <a:ext uri="{FF2B5EF4-FFF2-40B4-BE49-F238E27FC236}">
                <a16:creationId xmlns:a16="http://schemas.microsoft.com/office/drawing/2014/main" id="{A8AB07DF-0BE8-4189-9B27-94639CA38305}"/>
              </a:ext>
            </a:extLst>
          </p:cNvPr>
          <p:cNvSpPr/>
          <p:nvPr/>
        </p:nvSpPr>
        <p:spPr>
          <a:xfrm>
            <a:off x="346738" y="1309882"/>
            <a:ext cx="6635954" cy="584775"/>
          </a:xfrm>
          <a:prstGeom prst="rect">
            <a:avLst/>
          </a:prstGeom>
        </p:spPr>
        <p:txBody>
          <a:bodyPr wrap="square" lIns="91440" tIns="45720" rIns="91440" bIns="45720" anchor="t">
            <a:spAutoFit/>
          </a:bodyPr>
          <a:lstStyle/>
          <a:p>
            <a:r>
              <a:rPr lang="en-US" sz="1600" b="1">
                <a:solidFill>
                  <a:srgbClr val="0070C0"/>
                </a:solidFill>
                <a:latin typeface="Avenir Next LT Pro" panose="020B0504020202020204" pitchFamily="34" charset="0"/>
              </a:rPr>
              <a:t>Suggested text for top firm winners to use on LinkedIn, Facebook, Twitter/X and Instagram</a:t>
            </a:r>
            <a:endParaRPr lang="en-US" sz="1600">
              <a:latin typeface="Avenir Next LT Pro" panose="020B0504020202020204" pitchFamily="34" charset="0"/>
            </a:endParaRPr>
          </a:p>
        </p:txBody>
      </p:sp>
      <p:pic>
        <p:nvPicPr>
          <p:cNvPr id="13" name="Picture 12">
            <a:extLst>
              <a:ext uri="{FF2B5EF4-FFF2-40B4-BE49-F238E27FC236}">
                <a16:creationId xmlns:a16="http://schemas.microsoft.com/office/drawing/2014/main" id="{628767F4-977E-B650-C874-7E2F51467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4490" y="1600279"/>
            <a:ext cx="3703320" cy="3703320"/>
          </a:xfrm>
          <a:prstGeom prst="rect">
            <a:avLst/>
          </a:prstGeom>
        </p:spPr>
      </p:pic>
    </p:spTree>
    <p:extLst>
      <p:ext uri="{BB962C8B-B14F-4D97-AF65-F5344CB8AC3E}">
        <p14:creationId xmlns:p14="http://schemas.microsoft.com/office/powerpoint/2010/main" val="203167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20" ma:contentTypeDescription="Create a new document." ma:contentTypeScope="" ma:versionID="5511ec944242fb32803b31147ef0dac6">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987cd1cea631ffe626cdc719658f7ad2"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17F4FC-BD03-40E0-9EEA-57AB96AC71C7}">
  <ds:schemaRefs>
    <ds:schemaRef ds:uri="99b25f86-c502-462b-a274-2a569e3ba1f1"/>
    <ds:schemaRef ds:uri="e0a4c8bf-3d97-40f7-9b2a-baab9c82ee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3.xml><?xml version="1.0" encoding="utf-8"?>
<ds:datastoreItem xmlns:ds="http://schemas.openxmlformats.org/officeDocument/2006/customXml" ds:itemID="{FEA6D4B8-E394-479F-AFA5-A55B903C2DC3}">
  <ds:schemaRefs>
    <ds:schemaRef ds:uri="99b25f86-c502-462b-a274-2a569e3ba1f1"/>
    <ds:schemaRef ds:uri="e0a4c8bf-3d97-40f7-9b2a-baab9c82e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How to use this toolkit</vt:lpstr>
      <vt:lpstr>Individual Winners</vt:lpstr>
      <vt:lpstr>Firm Winners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revision>1</cp:revision>
  <dcterms:created xsi:type="dcterms:W3CDTF">2020-02-10T19:26:09Z</dcterms:created>
  <dcterms:modified xsi:type="dcterms:W3CDTF">2026-02-03T15:37:22Z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Collateral_x0020_Type">
    <vt:lpwstr/>
  </property>
  <property fmtid="{D5CDD505-2E9C-101B-9397-08002B2CF9AE}" pid="8" name="h7363574b2bd4b98983068ffa9a9e158">
    <vt:lpwstr/>
  </property>
  <property fmtid="{D5CDD505-2E9C-101B-9397-08002B2CF9AE}" pid="9" name="Partnerships">
    <vt:lpwstr/>
  </property>
  <property fmtid="{D5CDD505-2E9C-101B-9397-08002B2CF9AE}" pid="10" name="d192869bc23a4fe49dfaefd6c1ed3303">
    <vt:lpwstr/>
  </property>
  <property fmtid="{D5CDD505-2E9C-101B-9397-08002B2CF9AE}" pid="11" name="Products">
    <vt:lpwstr>14;#Apartments|1cd6aab3-39c1-4ec5-84c9-22979742a6d8</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