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FA3F2-DCD3-35D5-9A1F-F1658C4675BA}" v="60" dt="2025-07-15T14:22:06.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6" autoAdjust="0"/>
    <p:restoredTop sz="83689" autoAdjust="0"/>
  </p:normalViewPr>
  <p:slideViewPr>
    <p:cSldViewPr snapToGrid="0">
      <p:cViewPr varScale="1">
        <p:scale>
          <a:sx n="54" d="100"/>
          <a:sy n="54" d="100"/>
        </p:scale>
        <p:origin x="13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lin Knox" userId="S::cknox@costar.com::7a9f7146-2abd-4ec6-a7b2-633cff8e64c7" providerId="AD" clId="Web-{959FA3F2-DCD3-35D5-9A1F-F1658C4675BA}"/>
    <pc:docChg chg="modSld">
      <pc:chgData name="Cailin Knox" userId="S::cknox@costar.com::7a9f7146-2abd-4ec6-a7b2-633cff8e64c7" providerId="AD" clId="Web-{959FA3F2-DCD3-35D5-9A1F-F1658C4675BA}" dt="2025-07-15T14:22:06.866" v="49"/>
      <pc:docMkLst>
        <pc:docMk/>
      </pc:docMkLst>
      <pc:sldChg chg="modSp">
        <pc:chgData name="Cailin Knox" userId="S::cknox@costar.com::7a9f7146-2abd-4ec6-a7b2-633cff8e64c7" providerId="AD" clId="Web-{959FA3F2-DCD3-35D5-9A1F-F1658C4675BA}" dt="2025-07-15T14:17:22.824" v="0" actId="20577"/>
        <pc:sldMkLst>
          <pc:docMk/>
          <pc:sldMk cId="1421532038" sldId="260"/>
        </pc:sldMkLst>
        <pc:spChg chg="mod">
          <ac:chgData name="Cailin Knox" userId="S::cknox@costar.com::7a9f7146-2abd-4ec6-a7b2-633cff8e64c7" providerId="AD" clId="Web-{959FA3F2-DCD3-35D5-9A1F-F1658C4675BA}" dt="2025-07-15T14:17:22.824" v="0" actId="20577"/>
          <ac:spMkLst>
            <pc:docMk/>
            <pc:sldMk cId="1421532038" sldId="260"/>
            <ac:spMk id="2" creationId="{00000000-0000-0000-0000-000000000000}"/>
          </ac:spMkLst>
        </pc:spChg>
      </pc:sldChg>
      <pc:sldChg chg="addSp delSp modSp">
        <pc:chgData name="Cailin Knox" userId="S::cknox@costar.com::7a9f7146-2abd-4ec6-a7b2-633cff8e64c7" providerId="AD" clId="Web-{959FA3F2-DCD3-35D5-9A1F-F1658C4675BA}" dt="2025-07-15T14:19:42.689" v="25" actId="1076"/>
        <pc:sldMkLst>
          <pc:docMk/>
          <pc:sldMk cId="484582735" sldId="264"/>
        </pc:sldMkLst>
        <pc:spChg chg="mod">
          <ac:chgData name="Cailin Knox" userId="S::cknox@costar.com::7a9f7146-2abd-4ec6-a7b2-633cff8e64c7" providerId="AD" clId="Web-{959FA3F2-DCD3-35D5-9A1F-F1658C4675BA}" dt="2025-07-15T14:18:23.811" v="5" actId="20577"/>
          <ac:spMkLst>
            <pc:docMk/>
            <pc:sldMk cId="484582735" sldId="264"/>
            <ac:spMk id="4" creationId="{AB68128F-EB11-C94D-8D7A-533867C1CF80}"/>
          </ac:spMkLst>
        </pc:spChg>
        <pc:spChg chg="mod">
          <ac:chgData name="Cailin Knox" userId="S::cknox@costar.com::7a9f7146-2abd-4ec6-a7b2-633cff8e64c7" providerId="AD" clId="Web-{959FA3F2-DCD3-35D5-9A1F-F1658C4675BA}" dt="2025-07-15T14:18:54.343" v="8" actId="20577"/>
          <ac:spMkLst>
            <pc:docMk/>
            <pc:sldMk cId="484582735" sldId="264"/>
            <ac:spMk id="6" creationId="{01DD21C3-EB8C-49CC-9E87-AAB493A1EBB4}"/>
          </ac:spMkLst>
        </pc:spChg>
        <pc:picChg chg="del">
          <ac:chgData name="Cailin Knox" userId="S::cknox@costar.com::7a9f7146-2abd-4ec6-a7b2-633cff8e64c7" providerId="AD" clId="Web-{959FA3F2-DCD3-35D5-9A1F-F1658C4675BA}" dt="2025-07-15T14:19:13.235" v="14"/>
          <ac:picMkLst>
            <pc:docMk/>
            <pc:sldMk cId="484582735" sldId="264"/>
            <ac:picMk id="2" creationId="{E0454AD8-4D27-DEA3-7C7D-B53534686EC3}"/>
          </ac:picMkLst>
        </pc:picChg>
        <pc:picChg chg="add del mod">
          <ac:chgData name="Cailin Knox" userId="S::cknox@costar.com::7a9f7146-2abd-4ec6-a7b2-633cff8e64c7" providerId="AD" clId="Web-{959FA3F2-DCD3-35D5-9A1F-F1658C4675BA}" dt="2025-07-15T14:19:10.922" v="13"/>
          <ac:picMkLst>
            <pc:docMk/>
            <pc:sldMk cId="484582735" sldId="264"/>
            <ac:picMk id="3" creationId="{3D9C67F1-38F0-A452-3C81-B0DF5B29C995}"/>
          </ac:picMkLst>
        </pc:picChg>
        <pc:picChg chg="add del mod">
          <ac:chgData name="Cailin Knox" userId="S::cknox@costar.com::7a9f7146-2abd-4ec6-a7b2-633cff8e64c7" providerId="AD" clId="Web-{959FA3F2-DCD3-35D5-9A1F-F1658C4675BA}" dt="2025-07-15T14:19:20.860" v="17"/>
          <ac:picMkLst>
            <pc:docMk/>
            <pc:sldMk cId="484582735" sldId="264"/>
            <ac:picMk id="8" creationId="{CE3EB913-81C7-5113-1270-497C542C05C5}"/>
          </ac:picMkLst>
        </pc:picChg>
        <pc:picChg chg="add del mod">
          <ac:chgData name="Cailin Knox" userId="S::cknox@costar.com::7a9f7146-2abd-4ec6-a7b2-633cff8e64c7" providerId="AD" clId="Web-{959FA3F2-DCD3-35D5-9A1F-F1658C4675BA}" dt="2025-07-15T14:19:24.423" v="19"/>
          <ac:picMkLst>
            <pc:docMk/>
            <pc:sldMk cId="484582735" sldId="264"/>
            <ac:picMk id="10" creationId="{142E953E-3DEC-259A-A1C1-90FF1C10B0DB}"/>
          </ac:picMkLst>
        </pc:picChg>
        <pc:picChg chg="add mod">
          <ac:chgData name="Cailin Knox" userId="S::cknox@costar.com::7a9f7146-2abd-4ec6-a7b2-633cff8e64c7" providerId="AD" clId="Web-{959FA3F2-DCD3-35D5-9A1F-F1658C4675BA}" dt="2025-07-15T14:19:42.689" v="25" actId="1076"/>
          <ac:picMkLst>
            <pc:docMk/>
            <pc:sldMk cId="484582735" sldId="264"/>
            <ac:picMk id="11" creationId="{FC43135F-A0F4-B93B-E6A0-4B1A095B4F2D}"/>
          </ac:picMkLst>
        </pc:picChg>
      </pc:sldChg>
      <pc:sldChg chg="addSp delSp modSp">
        <pc:chgData name="Cailin Knox" userId="S::cknox@costar.com::7a9f7146-2abd-4ec6-a7b2-633cff8e64c7" providerId="AD" clId="Web-{959FA3F2-DCD3-35D5-9A1F-F1658C4675BA}" dt="2025-07-15T14:22:06.866" v="49"/>
        <pc:sldMkLst>
          <pc:docMk/>
          <pc:sldMk cId="1873892365" sldId="265"/>
        </pc:sldMkLst>
        <pc:spChg chg="mod">
          <ac:chgData name="Cailin Knox" userId="S::cknox@costar.com::7a9f7146-2abd-4ec6-a7b2-633cff8e64c7" providerId="AD" clId="Web-{959FA3F2-DCD3-35D5-9A1F-F1658C4675BA}" dt="2025-07-15T14:21:59.163" v="46" actId="20577"/>
          <ac:spMkLst>
            <pc:docMk/>
            <pc:sldMk cId="1873892365" sldId="265"/>
            <ac:spMk id="7" creationId="{929E49F5-498C-41AB-A878-20AC257FABD7}"/>
          </ac:spMkLst>
        </pc:spChg>
        <pc:spChg chg="mod">
          <ac:chgData name="Cailin Knox" userId="S::cknox@costar.com::7a9f7146-2abd-4ec6-a7b2-633cff8e64c7" providerId="AD" clId="Web-{959FA3F2-DCD3-35D5-9A1F-F1658C4675BA}" dt="2025-07-15T14:22:04.632" v="47" actId="20577"/>
          <ac:spMkLst>
            <pc:docMk/>
            <pc:sldMk cId="1873892365" sldId="265"/>
            <ac:spMk id="8" creationId="{2373E852-18BF-4A1F-96EB-D44AC550BBCC}"/>
          </ac:spMkLst>
        </pc:spChg>
        <pc:picChg chg="add">
          <ac:chgData name="Cailin Knox" userId="S::cknox@costar.com::7a9f7146-2abd-4ec6-a7b2-633cff8e64c7" providerId="AD" clId="Web-{959FA3F2-DCD3-35D5-9A1F-F1658C4675BA}" dt="2025-07-15T14:22:06.866" v="49"/>
          <ac:picMkLst>
            <pc:docMk/>
            <pc:sldMk cId="1873892365" sldId="265"/>
            <ac:picMk id="3" creationId="{217BB14F-7968-07FA-8E96-4662E89A3781}"/>
          </ac:picMkLst>
        </pc:picChg>
        <pc:picChg chg="del">
          <ac:chgData name="Cailin Knox" userId="S::cknox@costar.com::7a9f7146-2abd-4ec6-a7b2-633cff8e64c7" providerId="AD" clId="Web-{959FA3F2-DCD3-35D5-9A1F-F1658C4675BA}" dt="2025-07-15T14:22:06.663" v="48"/>
          <ac:picMkLst>
            <pc:docMk/>
            <pc:sldMk cId="1873892365" sldId="265"/>
            <ac:picMk id="10" creationId="{692C6146-5830-9416-93EF-4BC059D721E2}"/>
          </ac:picMkLst>
        </pc:picChg>
      </pc:sldChg>
      <pc:sldChg chg="addSp delSp modSp">
        <pc:chgData name="Cailin Knox" userId="S::cknox@costar.com::7a9f7146-2abd-4ec6-a7b2-633cff8e64c7" providerId="AD" clId="Web-{959FA3F2-DCD3-35D5-9A1F-F1658C4675BA}" dt="2025-07-15T14:21:52.038" v="45"/>
        <pc:sldMkLst>
          <pc:docMk/>
          <pc:sldMk cId="2989317243" sldId="266"/>
        </pc:sldMkLst>
        <pc:spChg chg="mod">
          <ac:chgData name="Cailin Knox" userId="S::cknox@costar.com::7a9f7146-2abd-4ec6-a7b2-633cff8e64c7" providerId="AD" clId="Web-{959FA3F2-DCD3-35D5-9A1F-F1658C4675BA}" dt="2025-07-15T14:21:13.177" v="38" actId="20577"/>
          <ac:spMkLst>
            <pc:docMk/>
            <pc:sldMk cId="2989317243" sldId="266"/>
            <ac:spMk id="4" creationId="{AB68128F-EB11-C94D-8D7A-533867C1CF80}"/>
          </ac:spMkLst>
        </pc:spChg>
        <pc:spChg chg="mod">
          <ac:chgData name="Cailin Knox" userId="S::cknox@costar.com::7a9f7146-2abd-4ec6-a7b2-633cff8e64c7" providerId="AD" clId="Web-{959FA3F2-DCD3-35D5-9A1F-F1658C4675BA}" dt="2025-07-15T14:21:28.084" v="43" actId="20577"/>
          <ac:spMkLst>
            <pc:docMk/>
            <pc:sldMk cId="2989317243" sldId="266"/>
            <ac:spMk id="6" creationId="{01DD21C3-EB8C-49CC-9E87-AAB493A1EBB4}"/>
          </ac:spMkLst>
        </pc:spChg>
        <pc:picChg chg="del">
          <ac:chgData name="Cailin Knox" userId="S::cknox@costar.com::7a9f7146-2abd-4ec6-a7b2-633cff8e64c7" providerId="AD" clId="Web-{959FA3F2-DCD3-35D5-9A1F-F1658C4675BA}" dt="2025-07-15T14:21:49.850" v="44"/>
          <ac:picMkLst>
            <pc:docMk/>
            <pc:sldMk cId="2989317243" sldId="266"/>
            <ac:picMk id="3" creationId="{D8E38919-6212-6284-BA22-9BDB0FD152C9}"/>
          </ac:picMkLst>
        </pc:picChg>
        <pc:picChg chg="add">
          <ac:chgData name="Cailin Knox" userId="S::cknox@costar.com::7a9f7146-2abd-4ec6-a7b2-633cff8e64c7" providerId="AD" clId="Web-{959FA3F2-DCD3-35D5-9A1F-F1658C4675BA}" dt="2025-07-15T14:21:52.038" v="45"/>
          <ac:picMkLst>
            <pc:docMk/>
            <pc:sldMk cId="2989317243" sldId="266"/>
            <ac:picMk id="8" creationId="{ECBCB793-E304-C6A0-CD56-032C16E30C2A}"/>
          </ac:picMkLst>
        </pc:picChg>
      </pc:sldChg>
      <pc:sldChg chg="addSp delSp modSp">
        <pc:chgData name="Cailin Knox" userId="S::cknox@costar.com::7a9f7146-2abd-4ec6-a7b2-633cff8e64c7" providerId="AD" clId="Web-{959FA3F2-DCD3-35D5-9A1F-F1658C4675BA}" dt="2025-07-15T14:20:52.754" v="33" actId="20577"/>
        <pc:sldMkLst>
          <pc:docMk/>
          <pc:sldMk cId="4243829859" sldId="267"/>
        </pc:sldMkLst>
        <pc:spChg chg="mod">
          <ac:chgData name="Cailin Knox" userId="S::cknox@costar.com::7a9f7146-2abd-4ec6-a7b2-633cff8e64c7" providerId="AD" clId="Web-{959FA3F2-DCD3-35D5-9A1F-F1658C4675BA}" dt="2025-07-15T14:20:25.081" v="31" actId="20577"/>
          <ac:spMkLst>
            <pc:docMk/>
            <pc:sldMk cId="4243829859" sldId="267"/>
            <ac:spMk id="7" creationId="{929E49F5-498C-41AB-A878-20AC257FABD7}"/>
          </ac:spMkLst>
        </pc:spChg>
        <pc:spChg chg="mod">
          <ac:chgData name="Cailin Knox" userId="S::cknox@costar.com::7a9f7146-2abd-4ec6-a7b2-633cff8e64c7" providerId="AD" clId="Web-{959FA3F2-DCD3-35D5-9A1F-F1658C4675BA}" dt="2025-07-15T14:20:52.754" v="33" actId="20577"/>
          <ac:spMkLst>
            <pc:docMk/>
            <pc:sldMk cId="4243829859" sldId="267"/>
            <ac:spMk id="8" creationId="{2373E852-18BF-4A1F-96EB-D44AC550BBCC}"/>
          </ac:spMkLst>
        </pc:spChg>
        <pc:picChg chg="del">
          <ac:chgData name="Cailin Knox" userId="S::cknox@costar.com::7a9f7146-2abd-4ec6-a7b2-633cff8e64c7" providerId="AD" clId="Web-{959FA3F2-DCD3-35D5-9A1F-F1658C4675BA}" dt="2025-07-15T14:20:01.455" v="26"/>
          <ac:picMkLst>
            <pc:docMk/>
            <pc:sldMk cId="4243829859" sldId="267"/>
            <ac:picMk id="3" creationId="{A58449F4-4813-2422-94E8-BC02C0377D18}"/>
          </ac:picMkLst>
        </pc:picChg>
        <pc:picChg chg="add">
          <ac:chgData name="Cailin Knox" userId="S::cknox@costar.com::7a9f7146-2abd-4ec6-a7b2-633cff8e64c7" providerId="AD" clId="Web-{959FA3F2-DCD3-35D5-9A1F-F1658C4675BA}" dt="2025-07-15T14:20:04.846" v="27"/>
          <ac:picMkLst>
            <pc:docMk/>
            <pc:sldMk cId="4243829859" sldId="267"/>
            <ac:picMk id="4" creationId="{8209C12E-C3D7-0398-BD03-7350F8B6B6D1}"/>
          </ac:picMkLst>
        </pc:picChg>
        <pc:picChg chg="add del">
          <ac:chgData name="Cailin Knox" userId="S::cknox@costar.com::7a9f7146-2abd-4ec6-a7b2-633cff8e64c7" providerId="AD" clId="Web-{959FA3F2-DCD3-35D5-9A1F-F1658C4675BA}" dt="2025-07-15T14:20:10.096" v="29"/>
          <ac:picMkLst>
            <pc:docMk/>
            <pc:sldMk cId="4243829859" sldId="267"/>
            <ac:picMk id="11" creationId="{43D8F33A-029A-7B92-C1D8-EB2272FDD2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7/15/2025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Q2 2025</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435168" y="866508"/>
            <a:ext cx="3789406" cy="5117260"/>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a:t>
            </a:r>
            <a:br>
              <a:rPr lang="en-US" sz="1100" dirty="0">
                <a:latin typeface="CoStar Brown" panose="02010804010101010102"/>
              </a:rPr>
            </a:br>
            <a:r>
              <a:rPr lang="en-US" sz="1100" dirty="0">
                <a:latin typeface="CoStar Brown" panose="02010804010101010102"/>
              </a:rPr>
              <a:t>as a 2025 #CoStarPowerBroker Quarterly Deals winner for closing a top #CRE transaction in Q2!</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closing (BUILDING NAME or ADDRESS) for (OWNER NAME) in Q2!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(TENANT NAME)’s lease at (BUILDING NAME or ADDRESS) in Q2!</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296480" y="866508"/>
            <a:ext cx="3899548" cy="5625127"/>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Excited to announce that I have been recognized by @CoStar as a 2025 #CoStarPowerBroker Quarterly Deals winner for closing a top #CRE transaction in Q2!</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closing (BUILDING NAME or ADDRESS) for (OWNER NAME) in Q1!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 as a 2025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 </a:t>
            </a:r>
            <a:r>
              <a:rPr lang="en-US" sz="1100" dirty="0">
                <a:latin typeface="CoStar Brown" pitchFamily="2" charset="77"/>
              </a:rPr>
              <a:t>as a 2025 #CoStarPowerBroker Quarterly Deals winner for (TENANT NAME)’s lease at (BUILDING NAME or ADDRESS) in Q1!</a:t>
            </a:r>
          </a:p>
        </p:txBody>
      </p:sp>
      <p:pic>
        <p:nvPicPr>
          <p:cNvPr id="11" name="Picture 10" descr="A screenshot of a advertisement&#10;&#10;AI-generated content may be incorrect.">
            <a:extLst>
              <a:ext uri="{FF2B5EF4-FFF2-40B4-BE49-F238E27FC236}">
                <a16:creationId xmlns:a16="http://schemas.microsoft.com/office/drawing/2014/main" id="{FC43135F-A0F4-B93B-E6A0-4B1A095B4F2D}"/>
              </a:ext>
            </a:extLst>
          </p:cNvPr>
          <p:cNvPicPr>
            <a:picLocks noChangeAspect="1"/>
          </p:cNvPicPr>
          <p:nvPr/>
        </p:nvPicPr>
        <p:blipFill>
          <a:blip r:embed="rId6"/>
          <a:stretch>
            <a:fillRect/>
          </a:stretch>
        </p:blipFill>
        <p:spPr>
          <a:xfrm>
            <a:off x="8351762" y="1717524"/>
            <a:ext cx="2709333" cy="2709333"/>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anose="02010804010101010102"/>
              </a:rPr>
              <a:t>Please help us in congratulating (INSERT NAME(S)) for being recognized by @CoStar as a 2025 #CoStarPowerBroker Quarterly Deals winner for Q2!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a:rPr>
              <a:t>Please help us in congratulating [INSERT NAME(S)] for being recognized by @CoStar as a 2025 #CoStarPowerBroker Quarterly Deals winner for Q2!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4" name="Picture 3" descr="A screenshot of a advertisement&#10;&#10;AI-generated content may be incorrect.">
            <a:extLst>
              <a:ext uri="{FF2B5EF4-FFF2-40B4-BE49-F238E27FC236}">
                <a16:creationId xmlns:a16="http://schemas.microsoft.com/office/drawing/2014/main" id="{8209C12E-C3D7-0398-BD03-7350F8B6B6D1}"/>
              </a:ext>
            </a:extLst>
          </p:cNvPr>
          <p:cNvPicPr>
            <a:picLocks noChangeAspect="1"/>
          </p:cNvPicPr>
          <p:nvPr/>
        </p:nvPicPr>
        <p:blipFill>
          <a:blip r:embed="rId6"/>
          <a:stretch>
            <a:fillRect/>
          </a:stretch>
        </p:blipFill>
        <p:spPr>
          <a:xfrm>
            <a:off x="8351762" y="1717524"/>
            <a:ext cx="2709333" cy="2709333"/>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46269" y="810705"/>
            <a:ext cx="3916153" cy="5736586"/>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a:rPr>
              <a:t>General:</a:t>
            </a:r>
            <a:br>
              <a:rPr lang="en-US" sz="1100" dirty="0">
                <a:latin typeface="CoStar Brown" pitchFamily="2" charset="77"/>
              </a:rPr>
            </a:br>
            <a:r>
              <a:rPr lang="en-US" sz="1100" dirty="0">
                <a:latin typeface="CoStar Brown"/>
              </a:rPr>
              <a:t>I am </a:t>
            </a:r>
            <a:r>
              <a:rPr lang="en-US" sz="1100" dirty="0" err="1">
                <a:latin typeface="CoStar Brown"/>
              </a:rPr>
              <a:t>honoured</a:t>
            </a:r>
            <a:r>
              <a:rPr lang="en-US" sz="1100" dirty="0">
                <a:latin typeface="CoStar Brown"/>
              </a:rPr>
              <a:t> to be recognized by (TAG @CoStar) as a 2025 #CoStarPowerBroker Quarterly Deals winner for closing a top #CRE transaction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(TENANT NAME)’s lease at (BUILDING NAME or ADDRESS) in Q2!</a:t>
            </a: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92295" y="810705"/>
            <a:ext cx="3826953" cy="5641072"/>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a:rPr>
              <a:t>General:</a:t>
            </a:r>
            <a:br>
              <a:rPr lang="en-US" sz="1100" dirty="0">
                <a:latin typeface="CoStar Brown" pitchFamily="2" charset="77"/>
              </a:rPr>
            </a:br>
            <a:r>
              <a:rPr lang="en-US" sz="1100" dirty="0">
                <a:latin typeface="CoStar Brown"/>
              </a:rPr>
              <a:t>Excited to announce that I have been recognized by @CoStar as a 2025 #CoStarPowerBroker Quarterly Deals winner for closing a top #CRE transaction in Q2!</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a:rPr>
              <a:t>I am </a:t>
            </a:r>
            <a:r>
              <a:rPr lang="en-US" sz="1100" dirty="0" err="1">
                <a:latin typeface="CoStar Brown"/>
              </a:rPr>
              <a:t>honoured</a:t>
            </a:r>
            <a:r>
              <a:rPr lang="en-US" sz="1100" dirty="0">
                <a:latin typeface="CoStar Brown"/>
              </a:rPr>
              <a:t> to be recognized by @CoStar as a 2025 #CoStarPowerBroker Quarterly Deals winner for (TENANT NAME)’s lease at (BUILDING NAME or ADDRESS) in Q2!</a:t>
            </a:r>
          </a:p>
        </p:txBody>
      </p:sp>
      <p:pic>
        <p:nvPicPr>
          <p:cNvPr id="8" name="Picture 7" descr="A screenshot of a advertisement&#10;&#10;AI-generated content may be incorrect.">
            <a:extLst>
              <a:ext uri="{FF2B5EF4-FFF2-40B4-BE49-F238E27FC236}">
                <a16:creationId xmlns:a16="http://schemas.microsoft.com/office/drawing/2014/main" id="{ECBCB793-E304-C6A0-CD56-032C16E30C2A}"/>
              </a:ext>
            </a:extLst>
          </p:cNvPr>
          <p:cNvPicPr>
            <a:picLocks noChangeAspect="1"/>
          </p:cNvPicPr>
          <p:nvPr/>
        </p:nvPicPr>
        <p:blipFill>
          <a:blip r:embed="rId6"/>
          <a:stretch>
            <a:fillRect/>
          </a:stretch>
        </p:blipFill>
        <p:spPr>
          <a:xfrm>
            <a:off x="8351762" y="1717524"/>
            <a:ext cx="2709333" cy="2709333"/>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a:rPr>
              <a:t>Please help us in congratulating (INSERT NAME(S)) for being recognized by @CoStar as a 2025 #CoStarPowerBroker Quarterly Deals winner for Q2!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a:rPr>
              <a:t>Please help us in congratulating (INSERT NAME(S)) for being recognized by @CoStar as a 2025 #CoStarPowerBroker Quarterly Deals winner for Q2!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3" name="Picture 2" descr="A screenshot of a advertisement&#10;&#10;AI-generated content may be incorrect.">
            <a:extLst>
              <a:ext uri="{FF2B5EF4-FFF2-40B4-BE49-F238E27FC236}">
                <a16:creationId xmlns:a16="http://schemas.microsoft.com/office/drawing/2014/main" id="{217BB14F-7968-07FA-8E96-4662E89A3781}"/>
              </a:ext>
            </a:extLst>
          </p:cNvPr>
          <p:cNvPicPr>
            <a:picLocks noChangeAspect="1"/>
          </p:cNvPicPr>
          <p:nvPr/>
        </p:nvPicPr>
        <p:blipFill>
          <a:blip r:embed="rId6"/>
          <a:stretch>
            <a:fillRect/>
          </a:stretch>
        </p:blipFill>
        <p:spPr>
          <a:xfrm>
            <a:off x="8351762" y="1717524"/>
            <a:ext cx="2709333" cy="2709333"/>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8" ma:contentTypeDescription="Create a new document." ma:contentTypeScope="" ma:versionID="554995d437f0d0ed8e127d22d2d2349f">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ec6fc7f9276c3d34e27e636217976a1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6AB296-3B3E-4ED4-8144-D1F57A112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3.xml><?xml version="1.0" encoding="utf-8"?>
<ds:datastoreItem xmlns:ds="http://schemas.openxmlformats.org/officeDocument/2006/customXml" ds:itemID="{FEA6D4B8-E394-479F-AFA5-A55B903C2DC3}">
  <ds:schemaRefs>
    <ds:schemaRef ds:uri="http://www.w3.org/XML/1998/namespace"/>
    <ds:schemaRef ds:uri="http://purl.org/dc/dcmitype/"/>
    <ds:schemaRef ds:uri="99b25f86-c502-462b-a274-2a569e3ba1f1"/>
    <ds:schemaRef ds:uri="http://schemas.microsoft.com/office/2006/documentManagement/types"/>
    <ds:schemaRef ds:uri="http://schemas.microsoft.com/office/2006/metadata/properties"/>
    <ds:schemaRef ds:uri="e0a4c8bf-3d97-40f7-9b2a-baab9c82ee55"/>
    <ds:schemaRef ds:uri="http://purl.org/dc/elements/1.1/"/>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5694</TotalTime>
  <Words>913</Words>
  <Application>Microsoft Office PowerPoint</Application>
  <PresentationFormat>Widescreen</PresentationFormat>
  <Paragraphs>96</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Cailin Knox</cp:lastModifiedBy>
  <cp:revision>190</cp:revision>
  <dcterms:created xsi:type="dcterms:W3CDTF">2020-02-10T19:26:09Z</dcterms:created>
  <dcterms:modified xsi:type="dcterms:W3CDTF">2025-07-15T14:22:10Z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