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E21D5-5AD8-C710-5645-209FC2BB5389}" v="15" dt="2025-04-21T13:22:24.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49" d="100"/>
          <a:sy n="49" d="100"/>
        </p:scale>
        <p:origin x="101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S::shamilton@costar.com::e6b6a4f6-1834-452e-b65d-c6dc8ece73a2" providerId="AD" clId="Web-{F31D88E1-8675-DA29-97B8-3ED93E4E5745}"/>
    <pc:docChg chg="modSld">
      <pc:chgData name="Sapporah Hamilton" userId="S::shamilton@costar.com::e6b6a4f6-1834-452e-b65d-c6dc8ece73a2" providerId="AD" clId="Web-{F31D88E1-8675-DA29-97B8-3ED93E4E5745}" dt="2025-01-31T14:41:58.018" v="17"/>
      <pc:docMkLst>
        <pc:docMk/>
      </pc:docMkLst>
      <pc:sldChg chg="modSp">
        <pc:chgData name="Sapporah Hamilton" userId="S::shamilton@costar.com::e6b6a4f6-1834-452e-b65d-c6dc8ece73a2" providerId="AD" clId="Web-{F31D88E1-8675-DA29-97B8-3ED93E4E5745}" dt="2025-01-31T14:37:17.024" v="0"/>
        <pc:sldMkLst>
          <pc:docMk/>
          <pc:sldMk cId="1421532038" sldId="260"/>
        </pc:sldMkLst>
        <pc:spChg chg="mod">
          <ac:chgData name="Sapporah Hamilton" userId="S::shamilton@costar.com::e6b6a4f6-1834-452e-b65d-c6dc8ece73a2" providerId="AD" clId="Web-{F31D88E1-8675-DA29-97B8-3ED93E4E5745}" dt="2025-01-31T14:37:17.024" v="0"/>
          <ac:spMkLst>
            <pc:docMk/>
            <pc:sldMk cId="1421532038" sldId="260"/>
            <ac:spMk id="2" creationId="{00000000-0000-0000-0000-000000000000}"/>
          </ac:spMkLst>
        </pc:spChg>
      </pc:sldChg>
      <pc:sldChg chg="addSp delSp modSp">
        <pc:chgData name="Sapporah Hamilton" userId="S::shamilton@costar.com::e6b6a4f6-1834-452e-b65d-c6dc8ece73a2" providerId="AD" clId="Web-{F31D88E1-8675-DA29-97B8-3ED93E4E5745}" dt="2025-01-31T14:41:05.657" v="7"/>
        <pc:sldMkLst>
          <pc:docMk/>
          <pc:sldMk cId="484582735" sldId="264"/>
        </pc:sldMkLst>
        <pc:spChg chg="mod">
          <ac:chgData name="Sapporah Hamilton" userId="S::shamilton@costar.com::e6b6a4f6-1834-452e-b65d-c6dc8ece73a2" providerId="AD" clId="Web-{F31D88E1-8675-DA29-97B8-3ED93E4E5745}" dt="2025-01-31T14:37:17.024" v="0"/>
          <ac:spMkLst>
            <pc:docMk/>
            <pc:sldMk cId="484582735" sldId="264"/>
            <ac:spMk id="4" creationId="{AB68128F-EB11-C94D-8D7A-533867C1CF80}"/>
          </ac:spMkLst>
        </pc:spChg>
        <pc:spChg chg="mod">
          <ac:chgData name="Sapporah Hamilton" userId="S::shamilton@costar.com::e6b6a4f6-1834-452e-b65d-c6dc8ece73a2" providerId="AD" clId="Web-{F31D88E1-8675-DA29-97B8-3ED93E4E5745}" dt="2025-01-31T14:37:17.024" v="0"/>
          <ac:spMkLst>
            <pc:docMk/>
            <pc:sldMk cId="484582735" sldId="264"/>
            <ac:spMk id="6" creationId="{01DD21C3-EB8C-49CC-9E87-AAB493A1EBB4}"/>
          </ac:spMkLst>
        </pc:spChg>
        <pc:picChg chg="add mod ord">
          <ac:chgData name="Sapporah Hamilton" userId="S::shamilton@costar.com::e6b6a4f6-1834-452e-b65d-c6dc8ece73a2" providerId="AD" clId="Web-{F31D88E1-8675-DA29-97B8-3ED93E4E5745}" dt="2025-01-31T14:41:05.657" v="7"/>
          <ac:picMkLst>
            <pc:docMk/>
            <pc:sldMk cId="484582735" sldId="264"/>
            <ac:picMk id="2" creationId="{E0454AD8-4D27-DEA3-7C7D-B53534686EC3}"/>
          </ac:picMkLst>
        </pc:picChg>
        <pc:picChg chg="del">
          <ac:chgData name="Sapporah Hamilton" userId="S::shamilton@costar.com::e6b6a4f6-1834-452e-b65d-c6dc8ece73a2" providerId="AD" clId="Web-{F31D88E1-8675-DA29-97B8-3ED93E4E5745}" dt="2025-01-31T14:40:54.360" v="6"/>
          <ac:picMkLst>
            <pc:docMk/>
            <pc:sldMk cId="484582735" sldId="264"/>
            <ac:picMk id="3" creationId="{71CAAB2C-EFBA-9770-ACC1-9F7B214D4AF3}"/>
          </ac:picMkLst>
        </pc:picChg>
      </pc:sldChg>
      <pc:sldChg chg="addSp delSp modSp">
        <pc:chgData name="Sapporah Hamilton" userId="S::shamilton@costar.com::e6b6a4f6-1834-452e-b65d-c6dc8ece73a2" providerId="AD" clId="Web-{F31D88E1-8675-DA29-97B8-3ED93E4E5745}" dt="2025-01-31T14:41:58.018" v="17"/>
        <pc:sldMkLst>
          <pc:docMk/>
          <pc:sldMk cId="1873892365" sldId="265"/>
        </pc:sldMkLst>
        <pc:spChg chg="mod">
          <ac:chgData name="Sapporah Hamilton" userId="S::shamilton@costar.com::e6b6a4f6-1834-452e-b65d-c6dc8ece73a2" providerId="AD" clId="Web-{F31D88E1-8675-DA29-97B8-3ED93E4E5745}" dt="2025-01-31T14:37:17.024" v="0"/>
          <ac:spMkLst>
            <pc:docMk/>
            <pc:sldMk cId="1873892365" sldId="265"/>
            <ac:spMk id="7" creationId="{929E49F5-498C-41AB-A878-20AC257FABD7}"/>
          </ac:spMkLst>
        </pc:spChg>
        <pc:spChg chg="mod">
          <ac:chgData name="Sapporah Hamilton" userId="S::shamilton@costar.com::e6b6a4f6-1834-452e-b65d-c6dc8ece73a2" providerId="AD" clId="Web-{F31D88E1-8675-DA29-97B8-3ED93E4E5745}" dt="2025-01-31T14:37:17.024" v="0"/>
          <ac:spMkLst>
            <pc:docMk/>
            <pc:sldMk cId="1873892365" sldId="265"/>
            <ac:spMk id="8" creationId="{2373E852-18BF-4A1F-96EB-D44AC550BBCC}"/>
          </ac:spMkLst>
        </pc:spChg>
        <pc:picChg chg="add del">
          <ac:chgData name="Sapporah Hamilton" userId="S::shamilton@costar.com::e6b6a4f6-1834-452e-b65d-c6dc8ece73a2" providerId="AD" clId="Web-{F31D88E1-8675-DA29-97B8-3ED93E4E5745}" dt="2025-01-31T14:41:56.018" v="16"/>
          <ac:picMkLst>
            <pc:docMk/>
            <pc:sldMk cId="1873892365" sldId="265"/>
            <ac:picMk id="3" creationId="{44A5C11F-F61B-B8AA-8279-99FD93A0E926}"/>
          </ac:picMkLst>
        </pc:picChg>
        <pc:picChg chg="add del">
          <ac:chgData name="Sapporah Hamilton" userId="S::shamilton@costar.com::e6b6a4f6-1834-452e-b65d-c6dc8ece73a2" providerId="AD" clId="Web-{F31D88E1-8675-DA29-97B8-3ED93E4E5745}" dt="2025-01-31T14:41:46.908" v="14"/>
          <ac:picMkLst>
            <pc:docMk/>
            <pc:sldMk cId="1873892365" sldId="265"/>
            <ac:picMk id="4" creationId="{2BD5FFA0-D95F-335B-81C8-E17593054B2D}"/>
          </ac:picMkLst>
        </pc:picChg>
        <pc:picChg chg="add">
          <ac:chgData name="Sapporah Hamilton" userId="S::shamilton@costar.com::e6b6a4f6-1834-452e-b65d-c6dc8ece73a2" providerId="AD" clId="Web-{F31D88E1-8675-DA29-97B8-3ED93E4E5745}" dt="2025-01-31T14:41:58.018" v="17"/>
          <ac:picMkLst>
            <pc:docMk/>
            <pc:sldMk cId="1873892365" sldId="265"/>
            <ac:picMk id="10" creationId="{692C6146-5830-9416-93EF-4BC059D721E2}"/>
          </ac:picMkLst>
        </pc:picChg>
      </pc:sldChg>
      <pc:sldChg chg="addSp delSp modSp">
        <pc:chgData name="Sapporah Hamilton" userId="S::shamilton@costar.com::e6b6a4f6-1834-452e-b65d-c6dc8ece73a2" providerId="AD" clId="Web-{F31D88E1-8675-DA29-97B8-3ED93E4E5745}" dt="2025-01-31T14:41:21.548" v="11"/>
        <pc:sldMkLst>
          <pc:docMk/>
          <pc:sldMk cId="2989317243" sldId="266"/>
        </pc:sldMkLst>
        <pc:spChg chg="mod">
          <ac:chgData name="Sapporah Hamilton" userId="S::shamilton@costar.com::e6b6a4f6-1834-452e-b65d-c6dc8ece73a2" providerId="AD" clId="Web-{F31D88E1-8675-DA29-97B8-3ED93E4E5745}" dt="2025-01-31T14:37:17.024" v="0"/>
          <ac:spMkLst>
            <pc:docMk/>
            <pc:sldMk cId="2989317243" sldId="266"/>
            <ac:spMk id="4" creationId="{AB68128F-EB11-C94D-8D7A-533867C1CF80}"/>
          </ac:spMkLst>
        </pc:spChg>
        <pc:spChg chg="mod">
          <ac:chgData name="Sapporah Hamilton" userId="S::shamilton@costar.com::e6b6a4f6-1834-452e-b65d-c6dc8ece73a2" providerId="AD" clId="Web-{F31D88E1-8675-DA29-97B8-3ED93E4E5745}" dt="2025-01-31T14:37:17.024" v="0"/>
          <ac:spMkLst>
            <pc:docMk/>
            <pc:sldMk cId="2989317243" sldId="266"/>
            <ac:spMk id="6" creationId="{01DD21C3-EB8C-49CC-9E87-AAB493A1EBB4}"/>
          </ac:spMkLst>
        </pc:spChg>
        <pc:picChg chg="add">
          <ac:chgData name="Sapporah Hamilton" userId="S::shamilton@costar.com::e6b6a4f6-1834-452e-b65d-c6dc8ece73a2" providerId="AD" clId="Web-{F31D88E1-8675-DA29-97B8-3ED93E4E5745}" dt="2025-01-31T14:41:21.548" v="11"/>
          <ac:picMkLst>
            <pc:docMk/>
            <pc:sldMk cId="2989317243" sldId="266"/>
            <ac:picMk id="3" creationId="{D8E38919-6212-6284-BA22-9BDB0FD152C9}"/>
          </ac:picMkLst>
        </pc:picChg>
        <pc:picChg chg="del">
          <ac:chgData name="Sapporah Hamilton" userId="S::shamilton@costar.com::e6b6a4f6-1834-452e-b65d-c6dc8ece73a2" providerId="AD" clId="Web-{F31D88E1-8675-DA29-97B8-3ED93E4E5745}" dt="2025-01-31T14:41:20.814" v="10"/>
          <ac:picMkLst>
            <pc:docMk/>
            <pc:sldMk cId="2989317243" sldId="266"/>
            <ac:picMk id="8" creationId="{25A9B3CF-E202-1802-0FE5-E533D640D2C1}"/>
          </ac:picMkLst>
        </pc:picChg>
      </pc:sldChg>
      <pc:sldChg chg="addSp delSp modSp">
        <pc:chgData name="Sapporah Hamilton" userId="S::shamilton@costar.com::e6b6a4f6-1834-452e-b65d-c6dc8ece73a2" providerId="AD" clId="Web-{F31D88E1-8675-DA29-97B8-3ED93E4E5745}" dt="2025-01-31T14:41:16.861" v="9"/>
        <pc:sldMkLst>
          <pc:docMk/>
          <pc:sldMk cId="4243829859" sldId="267"/>
        </pc:sldMkLst>
        <pc:spChg chg="mod">
          <ac:chgData name="Sapporah Hamilton" userId="S::shamilton@costar.com::e6b6a4f6-1834-452e-b65d-c6dc8ece73a2" providerId="AD" clId="Web-{F31D88E1-8675-DA29-97B8-3ED93E4E5745}" dt="2025-01-31T14:37:17.024" v="0"/>
          <ac:spMkLst>
            <pc:docMk/>
            <pc:sldMk cId="4243829859" sldId="267"/>
            <ac:spMk id="7" creationId="{929E49F5-498C-41AB-A878-20AC257FABD7}"/>
          </ac:spMkLst>
        </pc:spChg>
        <pc:spChg chg="mod">
          <ac:chgData name="Sapporah Hamilton" userId="S::shamilton@costar.com::e6b6a4f6-1834-452e-b65d-c6dc8ece73a2" providerId="AD" clId="Web-{F31D88E1-8675-DA29-97B8-3ED93E4E5745}" dt="2025-01-31T14:37:17.024" v="0"/>
          <ac:spMkLst>
            <pc:docMk/>
            <pc:sldMk cId="4243829859" sldId="267"/>
            <ac:spMk id="8" creationId="{2373E852-18BF-4A1F-96EB-D44AC550BBCC}"/>
          </ac:spMkLst>
        </pc:spChg>
        <pc:picChg chg="add">
          <ac:chgData name="Sapporah Hamilton" userId="S::shamilton@costar.com::e6b6a4f6-1834-452e-b65d-c6dc8ece73a2" providerId="AD" clId="Web-{F31D88E1-8675-DA29-97B8-3ED93E4E5745}" dt="2025-01-31T14:41:16.861" v="9"/>
          <ac:picMkLst>
            <pc:docMk/>
            <pc:sldMk cId="4243829859" sldId="267"/>
            <ac:picMk id="3" creationId="{A58449F4-4813-2422-94E8-BC02C0377D18}"/>
          </ac:picMkLst>
        </pc:picChg>
        <pc:picChg chg="del">
          <ac:chgData name="Sapporah Hamilton" userId="S::shamilton@costar.com::e6b6a4f6-1834-452e-b65d-c6dc8ece73a2" providerId="AD" clId="Web-{F31D88E1-8675-DA29-97B8-3ED93E4E5745}" dt="2025-01-31T14:41:16.251" v="8"/>
          <ac:picMkLst>
            <pc:docMk/>
            <pc:sldMk cId="4243829859" sldId="267"/>
            <ac:picMk id="4" creationId="{C057EAC1-62D1-C7DA-DAE2-F89636A0C688}"/>
          </ac:picMkLst>
        </pc:picChg>
      </pc:sldChg>
    </pc:docChg>
  </pc:docChgLst>
  <pc:docChgLst>
    <pc:chgData name="Sapporah Hamilton" userId="e6b6a4f6-1834-452e-b65d-c6dc8ece73a2" providerId="ADAL" clId="{85434E2C-54D3-4C03-996B-97783767778A}"/>
    <pc:docChg chg="modSld">
      <pc:chgData name="Sapporah Hamilton" userId="e6b6a4f6-1834-452e-b65d-c6dc8ece73a2" providerId="ADAL" clId="{85434E2C-54D3-4C03-996B-97783767778A}" dt="2024-10-16T13:47:16.854" v="4" actId="14826"/>
      <pc:docMkLst>
        <pc:docMk/>
      </pc:docMkLst>
      <pc:sldChg chg="modSp">
        <pc:chgData name="Sapporah Hamilton" userId="e6b6a4f6-1834-452e-b65d-c6dc8ece73a2" providerId="ADAL" clId="{85434E2C-54D3-4C03-996B-97783767778A}" dt="2024-10-16T13:46:31.799" v="0"/>
        <pc:sldMkLst>
          <pc:docMk/>
          <pc:sldMk cId="1421532038" sldId="260"/>
        </pc:sldMkLst>
      </pc:sldChg>
      <pc:sldChg chg="modSp">
        <pc:chgData name="Sapporah Hamilton" userId="e6b6a4f6-1834-452e-b65d-c6dc8ece73a2" providerId="ADAL" clId="{85434E2C-54D3-4C03-996B-97783767778A}" dt="2024-10-16T13:46:48.540" v="1" actId="14826"/>
        <pc:sldMkLst>
          <pc:docMk/>
          <pc:sldMk cId="484582735" sldId="264"/>
        </pc:sldMkLst>
      </pc:sldChg>
      <pc:sldChg chg="modSp">
        <pc:chgData name="Sapporah Hamilton" userId="e6b6a4f6-1834-452e-b65d-c6dc8ece73a2" providerId="ADAL" clId="{85434E2C-54D3-4C03-996B-97783767778A}" dt="2024-10-16T13:47:16.854" v="4" actId="14826"/>
        <pc:sldMkLst>
          <pc:docMk/>
          <pc:sldMk cId="1873892365" sldId="265"/>
        </pc:sldMkLst>
      </pc:sldChg>
      <pc:sldChg chg="modSp">
        <pc:chgData name="Sapporah Hamilton" userId="e6b6a4f6-1834-452e-b65d-c6dc8ece73a2" providerId="ADAL" clId="{85434E2C-54D3-4C03-996B-97783767778A}" dt="2024-10-16T13:47:10.792" v="3" actId="14826"/>
        <pc:sldMkLst>
          <pc:docMk/>
          <pc:sldMk cId="2989317243" sldId="266"/>
        </pc:sldMkLst>
      </pc:sldChg>
      <pc:sldChg chg="modSp">
        <pc:chgData name="Sapporah Hamilton" userId="e6b6a4f6-1834-452e-b65d-c6dc8ece73a2" providerId="ADAL" clId="{85434E2C-54D3-4C03-996B-97783767778A}" dt="2024-10-16T13:47:01.625" v="2" actId="14826"/>
        <pc:sldMkLst>
          <pc:docMk/>
          <pc:sldMk cId="4243829859" sldId="267"/>
        </pc:sldMkLst>
      </pc:sldChg>
    </pc:docChg>
  </pc:docChgLst>
  <pc:docChgLst>
    <pc:chgData name="Sapporah Hamilton" userId="S::shamilton@costar.com::e6b6a4f6-1834-452e-b65d-c6dc8ece73a2" providerId="AD" clId="Web-{DE0E21D5-5AD8-C710-5645-209FC2BB5389}"/>
    <pc:docChg chg="modSld">
      <pc:chgData name="Sapporah Hamilton" userId="S::shamilton@costar.com::e6b6a4f6-1834-452e-b65d-c6dc8ece73a2" providerId="AD" clId="Web-{DE0E21D5-5AD8-C710-5645-209FC2BB5389}" dt="2025-04-21T13:22:24.102" v="9"/>
      <pc:docMkLst>
        <pc:docMk/>
      </pc:docMkLst>
      <pc:sldChg chg="modSp">
        <pc:chgData name="Sapporah Hamilton" userId="S::shamilton@costar.com::e6b6a4f6-1834-452e-b65d-c6dc8ece73a2" providerId="AD" clId="Web-{DE0E21D5-5AD8-C710-5645-209FC2BB5389}" dt="2025-04-21T13:20:57.349" v="3" actId="20577"/>
        <pc:sldMkLst>
          <pc:docMk/>
          <pc:sldMk cId="1421532038" sldId="260"/>
        </pc:sldMkLst>
        <pc:spChg chg="mod">
          <ac:chgData name="Sapporah Hamilton" userId="S::shamilton@costar.com::e6b6a4f6-1834-452e-b65d-c6dc8ece73a2" providerId="AD" clId="Web-{DE0E21D5-5AD8-C710-5645-209FC2BB5389}" dt="2025-04-21T13:20:57.349" v="3" actId="20577"/>
          <ac:spMkLst>
            <pc:docMk/>
            <pc:sldMk cId="1421532038" sldId="260"/>
            <ac:spMk id="2" creationId="{00000000-0000-0000-0000-000000000000}"/>
          </ac:spMkLst>
        </pc:spChg>
      </pc:sldChg>
      <pc:sldChg chg="modSp">
        <pc:chgData name="Sapporah Hamilton" userId="S::shamilton@costar.com::e6b6a4f6-1834-452e-b65d-c6dc8ece73a2" providerId="AD" clId="Web-{DE0E21D5-5AD8-C710-5645-209FC2BB5389}" dt="2025-04-21T13:21:54.867" v="6"/>
        <pc:sldMkLst>
          <pc:docMk/>
          <pc:sldMk cId="484582735" sldId="264"/>
        </pc:sldMkLst>
        <pc:spChg chg="mod">
          <ac:chgData name="Sapporah Hamilton" userId="S::shamilton@costar.com::e6b6a4f6-1834-452e-b65d-c6dc8ece73a2" providerId="AD" clId="Web-{DE0E21D5-5AD8-C710-5645-209FC2BB5389}" dt="2025-04-21T13:21:26.538" v="5"/>
          <ac:spMkLst>
            <pc:docMk/>
            <pc:sldMk cId="484582735" sldId="264"/>
            <ac:spMk id="4" creationId="{AB68128F-EB11-C94D-8D7A-533867C1CF80}"/>
          </ac:spMkLst>
        </pc:spChg>
        <pc:spChg chg="mod">
          <ac:chgData name="Sapporah Hamilton" userId="S::shamilton@costar.com::e6b6a4f6-1834-452e-b65d-c6dc8ece73a2" providerId="AD" clId="Web-{DE0E21D5-5AD8-C710-5645-209FC2BB5389}" dt="2025-04-21T13:21:26.538" v="5"/>
          <ac:spMkLst>
            <pc:docMk/>
            <pc:sldMk cId="484582735" sldId="264"/>
            <ac:spMk id="6" creationId="{01DD21C3-EB8C-49CC-9E87-AAB493A1EBB4}"/>
          </ac:spMkLst>
        </pc:spChg>
        <pc:picChg chg="mod">
          <ac:chgData name="Sapporah Hamilton" userId="S::shamilton@costar.com::e6b6a4f6-1834-452e-b65d-c6dc8ece73a2" providerId="AD" clId="Web-{DE0E21D5-5AD8-C710-5645-209FC2BB5389}" dt="2025-04-21T13:21:54.867" v="6"/>
          <ac:picMkLst>
            <pc:docMk/>
            <pc:sldMk cId="484582735" sldId="264"/>
            <ac:picMk id="2" creationId="{E0454AD8-4D27-DEA3-7C7D-B53534686EC3}"/>
          </ac:picMkLst>
        </pc:picChg>
      </pc:sldChg>
      <pc:sldChg chg="modSp">
        <pc:chgData name="Sapporah Hamilton" userId="S::shamilton@costar.com::e6b6a4f6-1834-452e-b65d-c6dc8ece73a2" providerId="AD" clId="Web-{DE0E21D5-5AD8-C710-5645-209FC2BB5389}" dt="2025-04-21T13:22:24.102" v="9"/>
        <pc:sldMkLst>
          <pc:docMk/>
          <pc:sldMk cId="1873892365" sldId="265"/>
        </pc:sldMkLst>
        <pc:spChg chg="mod">
          <ac:chgData name="Sapporah Hamilton" userId="S::shamilton@costar.com::e6b6a4f6-1834-452e-b65d-c6dc8ece73a2" providerId="AD" clId="Web-{DE0E21D5-5AD8-C710-5645-209FC2BB5389}" dt="2025-04-21T13:21:26.538" v="5"/>
          <ac:spMkLst>
            <pc:docMk/>
            <pc:sldMk cId="1873892365" sldId="265"/>
            <ac:spMk id="7" creationId="{929E49F5-498C-41AB-A878-20AC257FABD7}"/>
          </ac:spMkLst>
        </pc:spChg>
        <pc:spChg chg="mod">
          <ac:chgData name="Sapporah Hamilton" userId="S::shamilton@costar.com::e6b6a4f6-1834-452e-b65d-c6dc8ece73a2" providerId="AD" clId="Web-{DE0E21D5-5AD8-C710-5645-209FC2BB5389}" dt="2025-04-21T13:21:26.538" v="5"/>
          <ac:spMkLst>
            <pc:docMk/>
            <pc:sldMk cId="1873892365" sldId="265"/>
            <ac:spMk id="8" creationId="{2373E852-18BF-4A1F-96EB-D44AC550BBCC}"/>
          </ac:spMkLst>
        </pc:spChg>
        <pc:picChg chg="mod">
          <ac:chgData name="Sapporah Hamilton" userId="S::shamilton@costar.com::e6b6a4f6-1834-452e-b65d-c6dc8ece73a2" providerId="AD" clId="Web-{DE0E21D5-5AD8-C710-5645-209FC2BB5389}" dt="2025-04-21T13:22:24.102" v="9"/>
          <ac:picMkLst>
            <pc:docMk/>
            <pc:sldMk cId="1873892365" sldId="265"/>
            <ac:picMk id="10" creationId="{692C6146-5830-9416-93EF-4BC059D721E2}"/>
          </ac:picMkLst>
        </pc:picChg>
      </pc:sldChg>
      <pc:sldChg chg="modSp">
        <pc:chgData name="Sapporah Hamilton" userId="S::shamilton@costar.com::e6b6a4f6-1834-452e-b65d-c6dc8ece73a2" providerId="AD" clId="Web-{DE0E21D5-5AD8-C710-5645-209FC2BB5389}" dt="2025-04-21T13:22:16.133" v="8"/>
        <pc:sldMkLst>
          <pc:docMk/>
          <pc:sldMk cId="2989317243" sldId="266"/>
        </pc:sldMkLst>
        <pc:spChg chg="mod">
          <ac:chgData name="Sapporah Hamilton" userId="S::shamilton@costar.com::e6b6a4f6-1834-452e-b65d-c6dc8ece73a2" providerId="AD" clId="Web-{DE0E21D5-5AD8-C710-5645-209FC2BB5389}" dt="2025-04-21T13:21:26.538" v="5"/>
          <ac:spMkLst>
            <pc:docMk/>
            <pc:sldMk cId="2989317243" sldId="266"/>
            <ac:spMk id="4" creationId="{AB68128F-EB11-C94D-8D7A-533867C1CF80}"/>
          </ac:spMkLst>
        </pc:spChg>
        <pc:spChg chg="mod">
          <ac:chgData name="Sapporah Hamilton" userId="S::shamilton@costar.com::e6b6a4f6-1834-452e-b65d-c6dc8ece73a2" providerId="AD" clId="Web-{DE0E21D5-5AD8-C710-5645-209FC2BB5389}" dt="2025-04-21T13:21:26.538" v="5"/>
          <ac:spMkLst>
            <pc:docMk/>
            <pc:sldMk cId="2989317243" sldId="266"/>
            <ac:spMk id="6" creationId="{01DD21C3-EB8C-49CC-9E87-AAB493A1EBB4}"/>
          </ac:spMkLst>
        </pc:spChg>
        <pc:picChg chg="mod">
          <ac:chgData name="Sapporah Hamilton" userId="S::shamilton@costar.com::e6b6a4f6-1834-452e-b65d-c6dc8ece73a2" providerId="AD" clId="Web-{DE0E21D5-5AD8-C710-5645-209FC2BB5389}" dt="2025-04-21T13:22:16.133" v="8"/>
          <ac:picMkLst>
            <pc:docMk/>
            <pc:sldMk cId="2989317243" sldId="266"/>
            <ac:picMk id="3" creationId="{D8E38919-6212-6284-BA22-9BDB0FD152C9}"/>
          </ac:picMkLst>
        </pc:picChg>
      </pc:sldChg>
      <pc:sldChg chg="modSp">
        <pc:chgData name="Sapporah Hamilton" userId="S::shamilton@costar.com::e6b6a4f6-1834-452e-b65d-c6dc8ece73a2" providerId="AD" clId="Web-{DE0E21D5-5AD8-C710-5645-209FC2BB5389}" dt="2025-04-21T13:22:06.852" v="7"/>
        <pc:sldMkLst>
          <pc:docMk/>
          <pc:sldMk cId="4243829859" sldId="267"/>
        </pc:sldMkLst>
        <pc:spChg chg="mod">
          <ac:chgData name="Sapporah Hamilton" userId="S::shamilton@costar.com::e6b6a4f6-1834-452e-b65d-c6dc8ece73a2" providerId="AD" clId="Web-{DE0E21D5-5AD8-C710-5645-209FC2BB5389}" dt="2025-04-21T13:21:26.538" v="5"/>
          <ac:spMkLst>
            <pc:docMk/>
            <pc:sldMk cId="4243829859" sldId="267"/>
            <ac:spMk id="7" creationId="{929E49F5-498C-41AB-A878-20AC257FABD7}"/>
          </ac:spMkLst>
        </pc:spChg>
        <pc:spChg chg="mod">
          <ac:chgData name="Sapporah Hamilton" userId="S::shamilton@costar.com::e6b6a4f6-1834-452e-b65d-c6dc8ece73a2" providerId="AD" clId="Web-{DE0E21D5-5AD8-C710-5645-209FC2BB5389}" dt="2025-04-21T13:21:26.538" v="5"/>
          <ac:spMkLst>
            <pc:docMk/>
            <pc:sldMk cId="4243829859" sldId="267"/>
            <ac:spMk id="8" creationId="{2373E852-18BF-4A1F-96EB-D44AC550BBCC}"/>
          </ac:spMkLst>
        </pc:spChg>
        <pc:picChg chg="mod">
          <ac:chgData name="Sapporah Hamilton" userId="S::shamilton@costar.com::e6b6a4f6-1834-452e-b65d-c6dc8ece73a2" providerId="AD" clId="Web-{DE0E21D5-5AD8-C710-5645-209FC2BB5389}" dt="2025-04-21T13:22:06.852" v="7"/>
          <ac:picMkLst>
            <pc:docMk/>
            <pc:sldMk cId="4243829859" sldId="267"/>
            <ac:picMk id="3" creationId="{A58449F4-4813-2422-94E8-BC02C0377D18}"/>
          </ac:picMkLst>
        </pc:picChg>
      </pc:sldChg>
    </pc:docChg>
  </pc:docChgLst>
  <pc:docChgLst>
    <pc:chgData name="Sapporah Hamilton" userId="S::shamilton@costar.com::e6b6a4f6-1834-452e-b65d-c6dc8ece73a2" providerId="AD" clId="Web-{CD9AB560-C088-E59E-46A1-C7CAD42BB4B5}"/>
    <pc:docChg chg="modSld">
      <pc:chgData name="Sapporah Hamilton" userId="S::shamilton@costar.com::e6b6a4f6-1834-452e-b65d-c6dc8ece73a2" providerId="AD" clId="Web-{CD9AB560-C088-E59E-46A1-C7CAD42BB4B5}" dt="2024-04-18T16:27:46.439" v="12"/>
      <pc:docMkLst>
        <pc:docMk/>
      </pc:docMkLst>
      <pc:sldChg chg="modSp">
        <pc:chgData name="Sapporah Hamilton" userId="S::shamilton@costar.com::e6b6a4f6-1834-452e-b65d-c6dc8ece73a2" providerId="AD" clId="Web-{CD9AB560-C088-E59E-46A1-C7CAD42BB4B5}" dt="2024-04-18T15:04:23" v="1"/>
        <pc:sldMkLst>
          <pc:docMk/>
          <pc:sldMk cId="1421532038" sldId="260"/>
        </pc:sldMkLst>
      </pc:sldChg>
      <pc:sldChg chg="addSp delSp modSp">
        <pc:chgData name="Sapporah Hamilton" userId="S::shamilton@costar.com::e6b6a4f6-1834-452e-b65d-c6dc8ece73a2" providerId="AD" clId="Web-{CD9AB560-C088-E59E-46A1-C7CAD42BB4B5}" dt="2024-04-18T16:27:46.439" v="12"/>
        <pc:sldMkLst>
          <pc:docMk/>
          <pc:sldMk cId="484582735" sldId="264"/>
        </pc:sldMkLst>
      </pc:sldChg>
      <pc:sldChg chg="addSp delSp modSp">
        <pc:chgData name="Sapporah Hamilton" userId="S::shamilton@costar.com::e6b6a4f6-1834-452e-b65d-c6dc8ece73a2" providerId="AD" clId="Web-{CD9AB560-C088-E59E-46A1-C7CAD42BB4B5}" dt="2024-04-18T16:27:33.610" v="6" actId="1076"/>
        <pc:sldMkLst>
          <pc:docMk/>
          <pc:sldMk cId="1873892365" sldId="265"/>
        </pc:sldMkLst>
      </pc:sldChg>
      <pc:sldChg chg="addSp delSp modSp">
        <pc:chgData name="Sapporah Hamilton" userId="S::shamilton@costar.com::e6b6a4f6-1834-452e-b65d-c6dc8ece73a2" providerId="AD" clId="Web-{CD9AB560-C088-E59E-46A1-C7CAD42BB4B5}" dt="2024-04-18T16:27:38.688" v="8"/>
        <pc:sldMkLst>
          <pc:docMk/>
          <pc:sldMk cId="2989317243" sldId="266"/>
        </pc:sldMkLst>
      </pc:sldChg>
      <pc:sldChg chg="addSp delSp modSp">
        <pc:chgData name="Sapporah Hamilton" userId="S::shamilton@costar.com::e6b6a4f6-1834-452e-b65d-c6dc8ece73a2" providerId="AD" clId="Web-{CD9AB560-C088-E59E-46A1-C7CAD42BB4B5}" dt="2024-04-18T16:27:42.360" v="10"/>
        <pc:sldMkLst>
          <pc:docMk/>
          <pc:sldMk cId="4243829859" sldId="267"/>
        </pc:sldMkLst>
      </pc:sldChg>
    </pc:docChg>
  </pc:docChgLst>
  <pc:docChgLst>
    <pc:chgData name="Sapporah Hamilton" userId="S::shamilton@costar.com::e6b6a4f6-1834-452e-b65d-c6dc8ece73a2" providerId="AD" clId="Web-{0CA3BD89-FF44-C1F7-D1DA-F39C649C8A2B}"/>
    <pc:docChg chg="modSld">
      <pc:chgData name="Sapporah Hamilton" userId="S::shamilton@costar.com::e6b6a4f6-1834-452e-b65d-c6dc8ece73a2" providerId="AD" clId="Web-{0CA3BD89-FF44-C1F7-D1DA-F39C649C8A2B}" dt="2025-01-31T14:49:50.312" v="1"/>
      <pc:docMkLst>
        <pc:docMk/>
      </pc:docMkLst>
      <pc:sldChg chg="modSp">
        <pc:chgData name="Sapporah Hamilton" userId="S::shamilton@costar.com::e6b6a4f6-1834-452e-b65d-c6dc8ece73a2" providerId="AD" clId="Web-{0CA3BD89-FF44-C1F7-D1DA-F39C649C8A2B}" dt="2025-01-31T14:49:25.123" v="0"/>
        <pc:sldMkLst>
          <pc:docMk/>
          <pc:sldMk cId="484582735" sldId="264"/>
        </pc:sldMkLst>
        <pc:spChg chg="mod">
          <ac:chgData name="Sapporah Hamilton" userId="S::shamilton@costar.com::e6b6a4f6-1834-452e-b65d-c6dc8ece73a2" providerId="AD" clId="Web-{0CA3BD89-FF44-C1F7-D1DA-F39C649C8A2B}" dt="2025-01-31T14:49:25.123" v="0"/>
          <ac:spMkLst>
            <pc:docMk/>
            <pc:sldMk cId="484582735" sldId="264"/>
            <ac:spMk id="4" creationId="{AB68128F-EB11-C94D-8D7A-533867C1CF80}"/>
          </ac:spMkLst>
        </pc:spChg>
        <pc:spChg chg="mod">
          <ac:chgData name="Sapporah Hamilton" userId="S::shamilton@costar.com::e6b6a4f6-1834-452e-b65d-c6dc8ece73a2" providerId="AD" clId="Web-{0CA3BD89-FF44-C1F7-D1DA-F39C649C8A2B}" dt="2025-01-31T14:49:25.123" v="0"/>
          <ac:spMkLst>
            <pc:docMk/>
            <pc:sldMk cId="484582735" sldId="264"/>
            <ac:spMk id="6" creationId="{01DD21C3-EB8C-49CC-9E87-AAB493A1EBB4}"/>
          </ac:spMkLst>
        </pc:spChg>
      </pc:sldChg>
      <pc:sldChg chg="modSp">
        <pc:chgData name="Sapporah Hamilton" userId="S::shamilton@costar.com::e6b6a4f6-1834-452e-b65d-c6dc8ece73a2" providerId="AD" clId="Web-{0CA3BD89-FF44-C1F7-D1DA-F39C649C8A2B}" dt="2025-01-31T14:49:50.312" v="1"/>
        <pc:sldMkLst>
          <pc:docMk/>
          <pc:sldMk cId="1873892365" sldId="265"/>
        </pc:sldMkLst>
        <pc:spChg chg="mod">
          <ac:chgData name="Sapporah Hamilton" userId="S::shamilton@costar.com::e6b6a4f6-1834-452e-b65d-c6dc8ece73a2" providerId="AD" clId="Web-{0CA3BD89-FF44-C1F7-D1DA-F39C649C8A2B}" dt="2025-01-31T14:49:50.312" v="1"/>
          <ac:spMkLst>
            <pc:docMk/>
            <pc:sldMk cId="1873892365" sldId="265"/>
            <ac:spMk id="7" creationId="{929E49F5-498C-41AB-A878-20AC257FABD7}"/>
          </ac:spMkLst>
        </pc:spChg>
        <pc:spChg chg="mod">
          <ac:chgData name="Sapporah Hamilton" userId="S::shamilton@costar.com::e6b6a4f6-1834-452e-b65d-c6dc8ece73a2" providerId="AD" clId="Web-{0CA3BD89-FF44-C1F7-D1DA-F39C649C8A2B}" dt="2025-01-31T14:49:50.312" v="1"/>
          <ac:spMkLst>
            <pc:docMk/>
            <pc:sldMk cId="1873892365" sldId="265"/>
            <ac:spMk id="8" creationId="{2373E852-18BF-4A1F-96EB-D44AC550BBCC}"/>
          </ac:spMkLst>
        </pc:spChg>
      </pc:sldChg>
      <pc:sldChg chg="modSp">
        <pc:chgData name="Sapporah Hamilton" userId="S::shamilton@costar.com::e6b6a4f6-1834-452e-b65d-c6dc8ece73a2" providerId="AD" clId="Web-{0CA3BD89-FF44-C1F7-D1DA-F39C649C8A2B}" dt="2025-01-31T14:49:50.312" v="1"/>
        <pc:sldMkLst>
          <pc:docMk/>
          <pc:sldMk cId="2989317243" sldId="266"/>
        </pc:sldMkLst>
        <pc:spChg chg="mod">
          <ac:chgData name="Sapporah Hamilton" userId="S::shamilton@costar.com::e6b6a4f6-1834-452e-b65d-c6dc8ece73a2" providerId="AD" clId="Web-{0CA3BD89-FF44-C1F7-D1DA-F39C649C8A2B}" dt="2025-01-31T14:49:50.312" v="1"/>
          <ac:spMkLst>
            <pc:docMk/>
            <pc:sldMk cId="2989317243" sldId="266"/>
            <ac:spMk id="4" creationId="{AB68128F-EB11-C94D-8D7A-533867C1CF80}"/>
          </ac:spMkLst>
        </pc:spChg>
        <pc:spChg chg="mod">
          <ac:chgData name="Sapporah Hamilton" userId="S::shamilton@costar.com::e6b6a4f6-1834-452e-b65d-c6dc8ece73a2" providerId="AD" clId="Web-{0CA3BD89-FF44-C1F7-D1DA-F39C649C8A2B}" dt="2025-01-31T14:49:50.312" v="1"/>
          <ac:spMkLst>
            <pc:docMk/>
            <pc:sldMk cId="2989317243" sldId="266"/>
            <ac:spMk id="6" creationId="{01DD21C3-EB8C-49CC-9E87-AAB493A1EBB4}"/>
          </ac:spMkLst>
        </pc:spChg>
      </pc:sldChg>
      <pc:sldChg chg="modSp">
        <pc:chgData name="Sapporah Hamilton" userId="S::shamilton@costar.com::e6b6a4f6-1834-452e-b65d-c6dc8ece73a2" providerId="AD" clId="Web-{0CA3BD89-FF44-C1F7-D1DA-F39C649C8A2B}" dt="2025-01-31T14:49:25.123" v="0"/>
        <pc:sldMkLst>
          <pc:docMk/>
          <pc:sldMk cId="4243829859" sldId="267"/>
        </pc:sldMkLst>
        <pc:spChg chg="mod">
          <ac:chgData name="Sapporah Hamilton" userId="S::shamilton@costar.com::e6b6a4f6-1834-452e-b65d-c6dc8ece73a2" providerId="AD" clId="Web-{0CA3BD89-FF44-C1F7-D1DA-F39C649C8A2B}" dt="2025-01-31T14:49:25.123" v="0"/>
          <ac:spMkLst>
            <pc:docMk/>
            <pc:sldMk cId="4243829859" sldId="267"/>
            <ac:spMk id="7" creationId="{929E49F5-498C-41AB-A878-20AC257FABD7}"/>
          </ac:spMkLst>
        </pc:spChg>
        <pc:spChg chg="mod">
          <ac:chgData name="Sapporah Hamilton" userId="S::shamilton@costar.com::e6b6a4f6-1834-452e-b65d-c6dc8ece73a2" providerId="AD" clId="Web-{0CA3BD89-FF44-C1F7-D1DA-F39C649C8A2B}" dt="2025-01-31T14:49:25.123" v="0"/>
          <ac:spMkLst>
            <pc:docMk/>
            <pc:sldMk cId="4243829859" sldId="267"/>
            <ac:spMk id="8" creationId="{2373E852-18BF-4A1F-96EB-D44AC550BBCC}"/>
          </ac:spMkLst>
        </pc:spChg>
      </pc:sldChg>
    </pc:docChg>
  </pc:docChgLst>
  <pc:docChgLst>
    <pc:chgData name="Sapporah Hamilton" userId="S::shamilton@costar.com::e6b6a4f6-1834-452e-b65d-c6dc8ece73a2" providerId="AD" clId="Web-{ABFE70DB-22DE-AC19-8496-91B9849DE506}"/>
    <pc:docChg chg="modSld">
      <pc:chgData name="Sapporah Hamilton" userId="S::shamilton@costar.com::e6b6a4f6-1834-452e-b65d-c6dc8ece73a2" providerId="AD" clId="Web-{ABFE70DB-22DE-AC19-8496-91B9849DE506}" dt="2024-07-16T18:50:58.336" v="24" actId="1076"/>
      <pc:docMkLst>
        <pc:docMk/>
      </pc:docMkLst>
      <pc:sldChg chg="modSp">
        <pc:chgData name="Sapporah Hamilton" userId="S::shamilton@costar.com::e6b6a4f6-1834-452e-b65d-c6dc8ece73a2" providerId="AD" clId="Web-{ABFE70DB-22DE-AC19-8496-91B9849DE506}" dt="2024-07-16T18:47:45.365" v="0"/>
        <pc:sldMkLst>
          <pc:docMk/>
          <pc:sldMk cId="1421532038" sldId="260"/>
        </pc:sldMkLst>
      </pc:sldChg>
      <pc:sldChg chg="addSp delSp modSp">
        <pc:chgData name="Sapporah Hamilton" userId="S::shamilton@costar.com::e6b6a4f6-1834-452e-b65d-c6dc8ece73a2" providerId="AD" clId="Web-{ABFE70DB-22DE-AC19-8496-91B9849DE506}" dt="2024-07-16T18:50:33.679" v="20" actId="1076"/>
        <pc:sldMkLst>
          <pc:docMk/>
          <pc:sldMk cId="484582735" sldId="264"/>
        </pc:sldMkLst>
      </pc:sldChg>
      <pc:sldChg chg="modSp">
        <pc:chgData name="Sapporah Hamilton" userId="S::shamilton@costar.com::e6b6a4f6-1834-452e-b65d-c6dc8ece73a2" providerId="AD" clId="Web-{ABFE70DB-22DE-AC19-8496-91B9849DE506}" dt="2024-07-16T18:48:44.678" v="4"/>
        <pc:sldMkLst>
          <pc:docMk/>
          <pc:sldMk cId="1873892365" sldId="265"/>
        </pc:sldMkLst>
      </pc:sldChg>
      <pc:sldChg chg="modSp">
        <pc:chgData name="Sapporah Hamilton" userId="S::shamilton@costar.com::e6b6a4f6-1834-452e-b65d-c6dc8ece73a2" providerId="AD" clId="Web-{ABFE70DB-22DE-AC19-8496-91B9849DE506}" dt="2024-07-16T18:50:58.336" v="24" actId="1076"/>
        <pc:sldMkLst>
          <pc:docMk/>
          <pc:sldMk cId="2989317243" sldId="266"/>
        </pc:sldMkLst>
      </pc:sldChg>
      <pc:sldChg chg="modSp">
        <pc:chgData name="Sapporah Hamilton" userId="S::shamilton@costar.com::e6b6a4f6-1834-452e-b65d-c6dc8ece73a2" providerId="AD" clId="Web-{ABFE70DB-22DE-AC19-8496-91B9849DE506}" dt="2024-07-16T18:48:22.694" v="2"/>
        <pc:sldMkLst>
          <pc:docMk/>
          <pc:sldMk cId="424382985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Q1 2025</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a:t>
            </a:r>
            <a:br>
              <a:rPr lang="en-US" sz="1100" dirty="0">
                <a:latin typeface="CoStar Brown" panose="02010804010101010102"/>
              </a:rPr>
            </a:br>
            <a:r>
              <a:rPr lang="en-US" sz="1100" dirty="0">
                <a:latin typeface="CoStar Brown" panose="02010804010101010102"/>
              </a:rPr>
              <a:t>as a 2025 #CoStarPowerBroker Quarterly Deals winner for closing a top #CRE transaction in Q1!</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closing (BUILDING NAME or ADDRESS) for (OWNER NAME) in Q1!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(TENANT NAME)’s lease at (BUILDING NAME or ADDRESS) in Q1!</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 as a 2025 #CoStarPowerBroker Quarterly Deals winner </a:t>
            </a:r>
            <a:r>
              <a:rPr lang="en-US" sz="1100" dirty="0">
                <a:latin typeface="CoStar Brown" panose="02010804010101010102"/>
              </a:rPr>
              <a:t>for closing a top #CRE transaction in Q1!</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(TENANT NAME)’s lease at (BUILDING NAME or ADDRESS) in Q1!</a:t>
            </a:r>
          </a:p>
        </p:txBody>
      </p:sp>
      <p:pic>
        <p:nvPicPr>
          <p:cNvPr id="2" name="Picture 1" descr="A blue and white advertisement with a blue and white text&#10;&#10;AI-generated content may be incorrect.">
            <a:extLst>
              <a:ext uri="{FF2B5EF4-FFF2-40B4-BE49-F238E27FC236}">
                <a16:creationId xmlns:a16="http://schemas.microsoft.com/office/drawing/2014/main" id="{E0454AD8-4D27-DEA3-7C7D-B53534686EC3}"/>
              </a:ext>
            </a:extLst>
          </p:cNvPr>
          <p:cNvPicPr>
            <a:picLocks noChangeAspect="1"/>
          </p:cNvPicPr>
          <p:nvPr/>
        </p:nvPicPr>
        <p:blipFill>
          <a:blip r:embed="rId6"/>
          <a:stretch>
            <a:fillRect/>
          </a:stretch>
        </p:blipFill>
        <p:spPr>
          <a:xfrm>
            <a:off x="8483626" y="1964714"/>
            <a:ext cx="2365949" cy="2365949"/>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 </a:t>
            </a:r>
            <a:r>
              <a:rPr lang="en-US" sz="1200" dirty="0">
                <a:latin typeface="CoStar Brown" pitchFamily="2" charset="77"/>
              </a:rPr>
              <a:t>as a 2025 #CoStarPowerBroker Quarterly Deals winner for Q1!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2025 #CoStarPowerBroker Quarterly Deals winner for Q1!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blue and white advertisement with a blue and white text&#10;&#10;AI-generated content may be incorrect.">
            <a:extLst>
              <a:ext uri="{FF2B5EF4-FFF2-40B4-BE49-F238E27FC236}">
                <a16:creationId xmlns:a16="http://schemas.microsoft.com/office/drawing/2014/main" id="{A58449F4-4813-2422-94E8-BC02C0377D18}"/>
              </a:ext>
            </a:extLst>
          </p:cNvPr>
          <p:cNvPicPr>
            <a:picLocks noChangeAspect="1"/>
          </p:cNvPicPr>
          <p:nvPr/>
        </p:nvPicPr>
        <p:blipFill>
          <a:blip r:embed="rId6"/>
          <a:stretch>
            <a:fillRect/>
          </a:stretch>
        </p:blipFill>
        <p:spPr>
          <a:xfrm>
            <a:off x="8483626" y="1964714"/>
            <a:ext cx="2365949" cy="2365949"/>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 as a 2025 #CoStarPowerBroker Quarterly Deals winner for closing a top #CRE transaction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(TENANT NAME)’s lease at (BUILDING NAME or ADDRESS) in Q1!</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 as a 2025 #CoStarPowerBroker Quarterly Deals winner for closing a top #CRE transaction in Q1!</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the leasing to (TENANT NAME) on behalf of (OWNER NAME) at (BUILDING NAME or ADDRESS) in Q1!</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 as a 2025 #CoStarPowerBroker Quarterly Deals winner for (TENANT NAME)’s lease at (BUILDING NAME or ADDRESS) in Q1!</a:t>
            </a:r>
          </a:p>
        </p:txBody>
      </p:sp>
      <p:pic>
        <p:nvPicPr>
          <p:cNvPr id="3" name="Picture 2" descr="A blue and white advertisement with a blue and white text&#10;&#10;AI-generated content may be incorrect.">
            <a:extLst>
              <a:ext uri="{FF2B5EF4-FFF2-40B4-BE49-F238E27FC236}">
                <a16:creationId xmlns:a16="http://schemas.microsoft.com/office/drawing/2014/main" id="{D8E38919-6212-6284-BA22-9BDB0FD152C9}"/>
              </a:ext>
            </a:extLst>
          </p:cNvPr>
          <p:cNvPicPr>
            <a:picLocks noChangeAspect="1"/>
          </p:cNvPicPr>
          <p:nvPr/>
        </p:nvPicPr>
        <p:blipFill>
          <a:blip r:embed="rId6"/>
          <a:stretch>
            <a:fillRect/>
          </a:stretch>
        </p:blipFill>
        <p:spPr>
          <a:xfrm>
            <a:off x="8483626" y="1964714"/>
            <a:ext cx="2365949" cy="2365949"/>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2025 #CoStarPowerBroker Quarterly Deals winner for Q1!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 as a 2025 #CoStarPowerBroker Quarterly Deals winner for Q1!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10" name="Picture 9" descr="A blue and white advertisement with a blue and white text&#10;&#10;AI-generated content may be incorrect.">
            <a:extLst>
              <a:ext uri="{FF2B5EF4-FFF2-40B4-BE49-F238E27FC236}">
                <a16:creationId xmlns:a16="http://schemas.microsoft.com/office/drawing/2014/main" id="{692C6146-5830-9416-93EF-4BC059D721E2}"/>
              </a:ext>
            </a:extLst>
          </p:cNvPr>
          <p:cNvPicPr>
            <a:picLocks noChangeAspect="1"/>
          </p:cNvPicPr>
          <p:nvPr/>
        </p:nvPicPr>
        <p:blipFill>
          <a:blip r:embed="rId6"/>
          <a:stretch>
            <a:fillRect/>
          </a:stretch>
        </p:blipFill>
        <p:spPr>
          <a:xfrm>
            <a:off x="8483626" y="1964714"/>
            <a:ext cx="2365949" cy="2365949"/>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8" ma:contentTypeDescription="Create a new document." ma:contentTypeScope="" ma:versionID="554995d437f0d0ed8e127d22d2d2349f">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ec6fc7f9276c3d34e27e636217976a1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6AB296-3B3E-4ED4-8144-D1F57A112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3.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5694</TotalTime>
  <Words>913</Words>
  <Application>Microsoft Office PowerPoint</Application>
  <PresentationFormat>Widescreen</PresentationFormat>
  <Paragraphs>96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157</cp:revision>
  <dcterms:created xsi:type="dcterms:W3CDTF">2020-02-10T19:26:09Z</dcterms:created>
  <dcterms:modified xsi:type="dcterms:W3CDTF">2025-04-21T13:22:24Z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