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60" r:id="rId5"/>
    <p:sldId id="263" r:id="rId6"/>
    <p:sldId id="264"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leen Hartunian" initials="EH" lastIdx="7" clrIdx="0">
    <p:extLst>
      <p:ext uri="{19B8F6BF-5375-455C-9EA6-DF929625EA0E}">
        <p15:presenceInfo xmlns:p15="http://schemas.microsoft.com/office/powerpoint/2012/main" userId="S::ehartunian@costar.com::44a03e7b-7a0b-48a4-95cc-caef21267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6"/>
    <p:restoredTop sz="92736" autoAdjust="0"/>
  </p:normalViewPr>
  <p:slideViewPr>
    <p:cSldViewPr snapToGrid="0">
      <p:cViewPr varScale="1">
        <p:scale>
          <a:sx n="149" d="100"/>
          <a:sy n="149" d="100"/>
        </p:scale>
        <p:origin x="9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pporah Hamilton" userId="e6b6a4f6-1834-452e-b65d-c6dc8ece73a2" providerId="ADAL" clId="{5E0F3B87-87C5-424A-8A5C-E645C9FD7C15}"/>
    <pc:docChg chg="delSld modSld">
      <pc:chgData name="Sapporah Hamilton" userId="e6b6a4f6-1834-452e-b65d-c6dc8ece73a2" providerId="ADAL" clId="{5E0F3B87-87C5-424A-8A5C-E645C9FD7C15}" dt="2025-02-18T15:32:40.040" v="2" actId="2696"/>
      <pc:docMkLst>
        <pc:docMk/>
      </pc:docMkLst>
      <pc:sldChg chg="modSp mod">
        <pc:chgData name="Sapporah Hamilton" userId="e6b6a4f6-1834-452e-b65d-c6dc8ece73a2" providerId="ADAL" clId="{5E0F3B87-87C5-424A-8A5C-E645C9FD7C15}" dt="2025-02-18T15:32:24.627" v="1" actId="20577"/>
        <pc:sldMkLst>
          <pc:docMk/>
          <pc:sldMk cId="484582735" sldId="264"/>
        </pc:sldMkLst>
        <pc:spChg chg="mod">
          <ac:chgData name="Sapporah Hamilton" userId="e6b6a4f6-1834-452e-b65d-c6dc8ece73a2" providerId="ADAL" clId="{5E0F3B87-87C5-424A-8A5C-E645C9FD7C15}" dt="2025-02-18T15:32:24.627" v="1" actId="20577"/>
          <ac:spMkLst>
            <pc:docMk/>
            <pc:sldMk cId="484582735" sldId="264"/>
            <ac:spMk id="9" creationId="{F7777D4C-09F2-D540-B204-E1592CBB00A7}"/>
          </ac:spMkLst>
        </pc:spChg>
      </pc:sldChg>
      <pc:sldChg chg="del">
        <pc:chgData name="Sapporah Hamilton" userId="e6b6a4f6-1834-452e-b65d-c6dc8ece73a2" providerId="ADAL" clId="{5E0F3B87-87C5-424A-8A5C-E645C9FD7C15}" dt="2025-02-18T15:32:40.040" v="2" actId="2696"/>
        <pc:sldMkLst>
          <pc:docMk/>
          <pc:sldMk cId="1873892365" sldId="265"/>
        </pc:sldMkLst>
      </pc:sldChg>
      <pc:sldChg chg="del">
        <pc:chgData name="Sapporah Hamilton" userId="e6b6a4f6-1834-452e-b65d-c6dc8ece73a2" providerId="ADAL" clId="{5E0F3B87-87C5-424A-8A5C-E645C9FD7C15}" dt="2025-02-18T15:32:40.040" v="2" actId="2696"/>
        <pc:sldMkLst>
          <pc:docMk/>
          <pc:sldMk cId="2989317243" sldId="266"/>
        </pc:sldMkLst>
      </pc:sldChg>
      <pc:sldChg chg="modSp mod">
        <pc:chgData name="Sapporah Hamilton" userId="e6b6a4f6-1834-452e-b65d-c6dc8ece73a2" providerId="ADAL" clId="{5E0F3B87-87C5-424A-8A5C-E645C9FD7C15}" dt="2025-02-18T15:32:19.382" v="0" actId="20577"/>
        <pc:sldMkLst>
          <pc:docMk/>
          <pc:sldMk cId="4243829859" sldId="267"/>
        </pc:sldMkLst>
        <pc:spChg chg="mod">
          <ac:chgData name="Sapporah Hamilton" userId="e6b6a4f6-1834-452e-b65d-c6dc8ece73a2" providerId="ADAL" clId="{5E0F3B87-87C5-424A-8A5C-E645C9FD7C15}" dt="2025-02-18T15:32:19.382" v="0" actId="20577"/>
          <ac:spMkLst>
            <pc:docMk/>
            <pc:sldMk cId="4243829859" sldId="267"/>
            <ac:spMk id="9" creationId="{F7777D4C-09F2-D540-B204-E1592CBB00A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7A56E6-7017-4DB6-A743-DA56B1300F7D}" type="datetimeFigureOut">
              <a:rPr lang="en-US" smtClean="0"/>
              <a:t>2/18/2025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862F30-9190-4697-96D7-10C5C9ABE5FA}" type="slidenum">
              <a:rPr lang="en-US" smtClean="0"/>
              <a:t>‹#›</a:t>
            </a:fld>
            <a:endParaRPr lang="en-US"/>
          </a:p>
        </p:txBody>
      </p:sp>
    </p:spTree>
    <p:extLst>
      <p:ext uri="{BB962C8B-B14F-4D97-AF65-F5344CB8AC3E}">
        <p14:creationId xmlns:p14="http://schemas.microsoft.com/office/powerpoint/2010/main" val="417559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2</a:t>
            </a:fld>
            <a:endParaRPr lang="en-US"/>
          </a:p>
        </p:txBody>
      </p:sp>
    </p:spTree>
    <p:extLst>
      <p:ext uri="{BB962C8B-B14F-4D97-AF65-F5344CB8AC3E}">
        <p14:creationId xmlns:p14="http://schemas.microsoft.com/office/powerpoint/2010/main" val="53762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3</a:t>
            </a:fld>
            <a:endParaRPr lang="en-US"/>
          </a:p>
        </p:txBody>
      </p:sp>
    </p:spTree>
    <p:extLst>
      <p:ext uri="{BB962C8B-B14F-4D97-AF65-F5344CB8AC3E}">
        <p14:creationId xmlns:p14="http://schemas.microsoft.com/office/powerpoint/2010/main" val="14137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4</a:t>
            </a:fld>
            <a:endParaRPr lang="en-US"/>
          </a:p>
        </p:txBody>
      </p:sp>
    </p:spTree>
    <p:extLst>
      <p:ext uri="{BB962C8B-B14F-4D97-AF65-F5344CB8AC3E}">
        <p14:creationId xmlns:p14="http://schemas.microsoft.com/office/powerpoint/2010/main" val="23427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AB8E219-DB35-C74C-9095-F2D960E5F426}"/>
              </a:ext>
            </a:extLst>
          </p:cNvPr>
          <p:cNvSpPr>
            <a:spLocks noGrp="1"/>
          </p:cNvSpPr>
          <p:nvPr>
            <p:ph type="pic" sz="quarter" idx="10"/>
          </p:nvPr>
        </p:nvSpPr>
        <p:spPr>
          <a:xfrm>
            <a:off x="9801186"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txBody>
          <a:bodyPr wrap="square">
            <a:noAutofit/>
          </a:bodyPr>
          <a:lstStyle/>
          <a:p>
            <a:endParaRPr lang="en-US"/>
          </a:p>
        </p:txBody>
      </p:sp>
      <p:sp>
        <p:nvSpPr>
          <p:cNvPr id="17" name="Text Placeholder 19">
            <a:extLst>
              <a:ext uri="{FF2B5EF4-FFF2-40B4-BE49-F238E27FC236}">
                <a16:creationId xmlns:a16="http://schemas.microsoft.com/office/drawing/2014/main" id="{8FCE4A83-EF32-D94D-A4E2-9D1193AF268A}"/>
              </a:ext>
            </a:extLst>
          </p:cNvPr>
          <p:cNvSpPr>
            <a:spLocks noGrp="1"/>
          </p:cNvSpPr>
          <p:nvPr>
            <p:ph type="body" sz="quarter" idx="11" hasCustomPrompt="1"/>
          </p:nvPr>
        </p:nvSpPr>
        <p:spPr>
          <a:xfrm>
            <a:off x="380589" y="494950"/>
            <a:ext cx="10258336" cy="566518"/>
          </a:xfrm>
          <a:prstGeom prst="rect">
            <a:avLst/>
          </a:prstGeom>
        </p:spPr>
        <p:txBody>
          <a:bodyPr/>
          <a:lstStyle>
            <a:lvl1pPr marL="0" indent="0" algn="l">
              <a:buNone/>
              <a:defRPr sz="36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8" name="Content Placeholder 23">
            <a:extLst>
              <a:ext uri="{FF2B5EF4-FFF2-40B4-BE49-F238E27FC236}">
                <a16:creationId xmlns:a16="http://schemas.microsoft.com/office/drawing/2014/main" id="{4964F04D-440C-504D-AEAE-9D0F48841C33}"/>
              </a:ext>
            </a:extLst>
          </p:cNvPr>
          <p:cNvSpPr>
            <a:spLocks noGrp="1"/>
          </p:cNvSpPr>
          <p:nvPr>
            <p:ph sz="quarter" idx="12"/>
          </p:nvPr>
        </p:nvSpPr>
        <p:spPr>
          <a:xfrm>
            <a:off x="380589" y="1285742"/>
            <a:ext cx="9226398" cy="5004221"/>
          </a:xfrm>
          <a:prstGeom prst="rect">
            <a:avLst/>
          </a:prstGeom>
        </p:spPr>
        <p:txBody>
          <a:bodyPr/>
          <a:lstStyle>
            <a:lvl1pPr algn="l">
              <a:defRPr sz="1800">
                <a:latin typeface="Arial" panose="020B0604020202020204" pitchFamily="34" charset="0"/>
                <a:cs typeface="Arial" panose="020B0604020202020204" pitchFamily="34" charset="0"/>
              </a:defRPr>
            </a:lvl1pPr>
            <a:lvl2pPr algn="l">
              <a:defRPr sz="1800">
                <a:latin typeface="Arial" panose="020B0604020202020204" pitchFamily="34" charset="0"/>
                <a:cs typeface="Arial" panose="020B0604020202020204" pitchFamily="34" charset="0"/>
              </a:defRPr>
            </a:lvl2pPr>
            <a:lvl3pPr algn="l">
              <a:defRPr sz="1800">
                <a:latin typeface="Arial" panose="020B0604020202020204" pitchFamily="34" charset="0"/>
                <a:cs typeface="Arial" panose="020B0604020202020204" pitchFamily="34" charset="0"/>
              </a:defRPr>
            </a:lvl3pPr>
            <a:lvl4pPr algn="l">
              <a:defRPr sz="1800">
                <a:latin typeface="Arial" panose="020B0604020202020204" pitchFamily="34" charset="0"/>
                <a:cs typeface="Arial" panose="020B0604020202020204" pitchFamily="34" charset="0"/>
              </a:defRPr>
            </a:lvl4pPr>
            <a:lvl5pPr algn="l">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19A37064-8EA0-5148-B70B-0A4D29885EF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041383"/>
            <a:ext cx="2335160" cy="816618"/>
          </a:xfrm>
          <a:prstGeom prst="rect">
            <a:avLst/>
          </a:prstGeom>
        </p:spPr>
      </p:pic>
      <p:sp>
        <p:nvSpPr>
          <p:cNvPr id="22" name="Rectangle 21">
            <a:extLst>
              <a:ext uri="{FF2B5EF4-FFF2-40B4-BE49-F238E27FC236}">
                <a16:creationId xmlns:a16="http://schemas.microsoft.com/office/drawing/2014/main" id="{DA77F127-F2C0-6347-99A0-9F6514C25E9A}"/>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30073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9344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8296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2872A219-0E93-604C-8EFA-21FDB6DFAA88}"/>
              </a:ext>
            </a:extLst>
          </p:cNvPr>
          <p:cNvSpPr>
            <a:spLocks noGrp="1"/>
          </p:cNvSpPr>
          <p:nvPr>
            <p:ph type="body" sz="quarter" idx="11" hasCustomPrompt="1"/>
          </p:nvPr>
        </p:nvSpPr>
        <p:spPr>
          <a:xfrm>
            <a:off x="461379" y="3733875"/>
            <a:ext cx="4974597" cy="1389062"/>
          </a:xfrm>
          <a:prstGeom prst="rect">
            <a:avLst/>
          </a:prstGeom>
        </p:spPr>
        <p:txBody>
          <a:bodyPr bIns="0"/>
          <a:lstStyle>
            <a:lvl1pPr marL="0" indent="0">
              <a:buNone/>
              <a:defRPr sz="40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7" name="Text Placeholder 16">
            <a:extLst>
              <a:ext uri="{FF2B5EF4-FFF2-40B4-BE49-F238E27FC236}">
                <a16:creationId xmlns:a16="http://schemas.microsoft.com/office/drawing/2014/main" id="{88800DF8-32F9-254E-8A7F-F608DED9334C}"/>
              </a:ext>
            </a:extLst>
          </p:cNvPr>
          <p:cNvSpPr>
            <a:spLocks noGrp="1"/>
          </p:cNvSpPr>
          <p:nvPr>
            <p:ph type="body" sz="quarter" idx="12" hasCustomPrompt="1"/>
          </p:nvPr>
        </p:nvSpPr>
        <p:spPr>
          <a:xfrm>
            <a:off x="461473" y="5414963"/>
            <a:ext cx="4433887" cy="639762"/>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pPr lvl="0"/>
            <a:r>
              <a:rPr lang="en-US"/>
              <a:t>Insert Sub-title</a:t>
            </a:r>
          </a:p>
        </p:txBody>
      </p:sp>
      <p:sp>
        <p:nvSpPr>
          <p:cNvPr id="18" name="Rectangle 17">
            <a:extLst>
              <a:ext uri="{FF2B5EF4-FFF2-40B4-BE49-F238E27FC236}">
                <a16:creationId xmlns:a16="http://schemas.microsoft.com/office/drawing/2014/main" id="{EEF1E4D4-761D-A847-842F-1BD997608A0D}"/>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Picture Placeholder 28">
            <a:extLst>
              <a:ext uri="{FF2B5EF4-FFF2-40B4-BE49-F238E27FC236}">
                <a16:creationId xmlns:a16="http://schemas.microsoft.com/office/drawing/2014/main" id="{34D479AF-2A5F-D741-ACCF-3C9A8EF39B48}"/>
              </a:ext>
            </a:extLst>
          </p:cNvPr>
          <p:cNvSpPr>
            <a:spLocks noGrp="1"/>
          </p:cNvSpPr>
          <p:nvPr>
            <p:ph type="pic" sz="quarter" idx="13"/>
          </p:nvPr>
        </p:nvSpPr>
        <p:spPr>
          <a:xfrm>
            <a:off x="4952916" y="-1"/>
            <a:ext cx="7239084" cy="6858001"/>
          </a:xfrm>
          <a:custGeom>
            <a:avLst/>
            <a:gdLst>
              <a:gd name="connsiteX0" fmla="*/ 3412270 w 7239084"/>
              <a:gd name="connsiteY0" fmla="*/ 4471029 h 6858001"/>
              <a:gd name="connsiteX1" fmla="*/ 3509056 w 7239084"/>
              <a:gd name="connsiteY1" fmla="*/ 4487359 h 6858001"/>
              <a:gd name="connsiteX2" fmla="*/ 3562949 w 7239084"/>
              <a:gd name="connsiteY2" fmla="*/ 4526927 h 6858001"/>
              <a:gd name="connsiteX3" fmla="*/ 3581924 w 7239084"/>
              <a:gd name="connsiteY3" fmla="*/ 4551694 h 6858001"/>
              <a:gd name="connsiteX4" fmla="*/ 3584208 w 7239084"/>
              <a:gd name="connsiteY4" fmla="*/ 4552546 h 6858001"/>
              <a:gd name="connsiteX5" fmla="*/ 5377746 w 7239084"/>
              <a:gd name="connsiteY5" fmla="*/ 6812286 h 6858001"/>
              <a:gd name="connsiteX6" fmla="*/ 5377464 w 7239084"/>
              <a:gd name="connsiteY6" fmla="*/ 6812879 h 6858001"/>
              <a:gd name="connsiteX7" fmla="*/ 5381778 w 7239084"/>
              <a:gd name="connsiteY7" fmla="*/ 6816142 h 6858001"/>
              <a:gd name="connsiteX8" fmla="*/ 5392355 w 7239084"/>
              <a:gd name="connsiteY8" fmla="*/ 6839155 h 6858001"/>
              <a:gd name="connsiteX9" fmla="*/ 5389458 w 7239084"/>
              <a:gd name="connsiteY9" fmla="*/ 6858001 h 6858001"/>
              <a:gd name="connsiteX10" fmla="*/ 2305051 w 7239084"/>
              <a:gd name="connsiteY10" fmla="*/ 6858001 h 6858001"/>
              <a:gd name="connsiteX11" fmla="*/ 2282986 w 7239084"/>
              <a:gd name="connsiteY11" fmla="*/ 6831860 h 6858001"/>
              <a:gd name="connsiteX12" fmla="*/ 2269271 w 7239084"/>
              <a:gd name="connsiteY12" fmla="*/ 6804592 h 6858001"/>
              <a:gd name="connsiteX13" fmla="*/ 2266993 w 7239084"/>
              <a:gd name="connsiteY13" fmla="*/ 6803239 h 6858001"/>
              <a:gd name="connsiteX14" fmla="*/ 1664696 w 7239084"/>
              <a:gd name="connsiteY14" fmla="*/ 5161057 h 6858001"/>
              <a:gd name="connsiteX15" fmla="*/ 1665950 w 7239084"/>
              <a:gd name="connsiteY15" fmla="*/ 5158436 h 6858001"/>
              <a:gd name="connsiteX16" fmla="*/ 1664830 w 7239084"/>
              <a:gd name="connsiteY16" fmla="*/ 5156508 h 6858001"/>
              <a:gd name="connsiteX17" fmla="*/ 1668672 w 7239084"/>
              <a:gd name="connsiteY17" fmla="*/ 5089183 h 6858001"/>
              <a:gd name="connsiteX18" fmla="*/ 1669599 w 7239084"/>
              <a:gd name="connsiteY18" fmla="*/ 5087944 h 6858001"/>
              <a:gd name="connsiteX19" fmla="*/ 1669981 w 7239084"/>
              <a:gd name="connsiteY19" fmla="*/ 5086444 h 6858001"/>
              <a:gd name="connsiteX20" fmla="*/ 1719986 w 7239084"/>
              <a:gd name="connsiteY20" fmla="*/ 5041200 h 6858001"/>
              <a:gd name="connsiteX21" fmla="*/ 1722191 w 7239084"/>
              <a:gd name="connsiteY21" fmla="*/ 5040862 h 6858001"/>
              <a:gd name="connsiteX22" fmla="*/ 1723445 w 7239084"/>
              <a:gd name="connsiteY22" fmla="*/ 5038239 h 6858001"/>
              <a:gd name="connsiteX23" fmla="*/ 3379951 w 7239084"/>
              <a:gd name="connsiteY23" fmla="*/ 4476541 h 6858001"/>
              <a:gd name="connsiteX24" fmla="*/ 3382435 w 7239084"/>
              <a:gd name="connsiteY24" fmla="*/ 4477465 h 6858001"/>
              <a:gd name="connsiteX25" fmla="*/ 7239084 w 7239084"/>
              <a:gd name="connsiteY25" fmla="*/ 3440100 h 6858001"/>
              <a:gd name="connsiteX26" fmla="*/ 7239084 w 7239084"/>
              <a:gd name="connsiteY26" fmla="*/ 6040104 h 6858001"/>
              <a:gd name="connsiteX27" fmla="*/ 7213346 w 7239084"/>
              <a:gd name="connsiteY27" fmla="*/ 6050620 h 6858001"/>
              <a:gd name="connsiteX28" fmla="*/ 7183183 w 7239084"/>
              <a:gd name="connsiteY28" fmla="*/ 6055270 h 6858001"/>
              <a:gd name="connsiteX29" fmla="*/ 7181192 w 7239084"/>
              <a:gd name="connsiteY29" fmla="*/ 6057020 h 6858001"/>
              <a:gd name="connsiteX30" fmla="*/ 5433332 w 7239084"/>
              <a:gd name="connsiteY30" fmla="*/ 6124204 h 6858001"/>
              <a:gd name="connsiteX31" fmla="*/ 5431226 w 7239084"/>
              <a:gd name="connsiteY31" fmla="*/ 6122203 h 6858001"/>
              <a:gd name="connsiteX32" fmla="*/ 5429046 w 7239084"/>
              <a:gd name="connsiteY32" fmla="*/ 6122676 h 6858001"/>
              <a:gd name="connsiteX33" fmla="*/ 5366178 w 7239084"/>
              <a:gd name="connsiteY33" fmla="*/ 6098283 h 6858001"/>
              <a:gd name="connsiteX34" fmla="*/ 5365286 w 7239084"/>
              <a:gd name="connsiteY34" fmla="*/ 6097019 h 6858001"/>
              <a:gd name="connsiteX35" fmla="*/ 5363976 w 7239084"/>
              <a:gd name="connsiteY35" fmla="*/ 6096194 h 6858001"/>
              <a:gd name="connsiteX36" fmla="*/ 5336334 w 7239084"/>
              <a:gd name="connsiteY36" fmla="*/ 6034683 h 6858001"/>
              <a:gd name="connsiteX37" fmla="*/ 5336691 w 7239084"/>
              <a:gd name="connsiteY37" fmla="*/ 6032482 h 6858001"/>
              <a:gd name="connsiteX38" fmla="*/ 5334582 w 7239084"/>
              <a:gd name="connsiteY38" fmla="*/ 6030481 h 6858001"/>
              <a:gd name="connsiteX39" fmla="*/ 5310434 w 7239084"/>
              <a:gd name="connsiteY39" fmla="*/ 4281500 h 6858001"/>
              <a:gd name="connsiteX40" fmla="*/ 5312079 w 7239084"/>
              <a:gd name="connsiteY40" fmla="*/ 4279422 h 6858001"/>
              <a:gd name="connsiteX41" fmla="*/ 5315146 w 7239084"/>
              <a:gd name="connsiteY41" fmla="*/ 4249054 h 6858001"/>
              <a:gd name="connsiteX42" fmla="*/ 5360494 w 7239084"/>
              <a:gd name="connsiteY42" fmla="*/ 4162003 h 6858001"/>
              <a:gd name="connsiteX43" fmla="*/ 5414740 w 7239084"/>
              <a:gd name="connsiteY43" fmla="*/ 4122919 h 6858001"/>
              <a:gd name="connsiteX44" fmla="*/ 5444148 w 7239084"/>
              <a:gd name="connsiteY44" fmla="*/ 4112495 h 6858001"/>
              <a:gd name="connsiteX45" fmla="*/ 5445662 w 7239084"/>
              <a:gd name="connsiteY45" fmla="*/ 4110585 h 6858001"/>
              <a:gd name="connsiteX46" fmla="*/ 1506824 w 7239084"/>
              <a:gd name="connsiteY46" fmla="*/ 1184050 h 6858001"/>
              <a:gd name="connsiteX47" fmla="*/ 1508288 w 7239084"/>
              <a:gd name="connsiteY47" fmla="*/ 1184547 h 6858001"/>
              <a:gd name="connsiteX48" fmla="*/ 1509832 w 7239084"/>
              <a:gd name="connsiteY48" fmla="*/ 1184445 h 6858001"/>
              <a:gd name="connsiteX49" fmla="*/ 1568356 w 7239084"/>
              <a:gd name="connsiteY49" fmla="*/ 1217950 h 6858001"/>
              <a:gd name="connsiteX50" fmla="*/ 1569362 w 7239084"/>
              <a:gd name="connsiteY50" fmla="*/ 1219940 h 6858001"/>
              <a:gd name="connsiteX51" fmla="*/ 1572244 w 7239084"/>
              <a:gd name="connsiteY51" fmla="*/ 1220319 h 6858001"/>
              <a:gd name="connsiteX52" fmla="*/ 2620075 w 7239084"/>
              <a:gd name="connsiteY52" fmla="*/ 2620879 h 6858001"/>
              <a:gd name="connsiteX53" fmla="*/ 2619965 w 7239084"/>
              <a:gd name="connsiteY53" fmla="*/ 2623528 h 6858001"/>
              <a:gd name="connsiteX54" fmla="*/ 2635340 w 7239084"/>
              <a:gd name="connsiteY54" fmla="*/ 2649895 h 6858001"/>
              <a:gd name="connsiteX55" fmla="*/ 2649837 w 7239084"/>
              <a:gd name="connsiteY55" fmla="*/ 2746973 h 6858001"/>
              <a:gd name="connsiteX56" fmla="*/ 2628939 w 7239084"/>
              <a:gd name="connsiteY56" fmla="*/ 2810481 h 6858001"/>
              <a:gd name="connsiteX57" fmla="*/ 2611278 w 7239084"/>
              <a:gd name="connsiteY57" fmla="*/ 2836202 h 6858001"/>
              <a:gd name="connsiteX58" fmla="*/ 2611177 w 7239084"/>
              <a:gd name="connsiteY58" fmla="*/ 2838637 h 6858001"/>
              <a:gd name="connsiteX59" fmla="*/ 1019248 w 7239084"/>
              <a:gd name="connsiteY59" fmla="*/ 5244666 h 6858001"/>
              <a:gd name="connsiteX60" fmla="*/ 1018595 w 7239084"/>
              <a:gd name="connsiteY60" fmla="*/ 5244580 h 6858001"/>
              <a:gd name="connsiteX61" fmla="*/ 1016834 w 7239084"/>
              <a:gd name="connsiteY61" fmla="*/ 5249693 h 6858001"/>
              <a:gd name="connsiteX62" fmla="*/ 972470 w 7239084"/>
              <a:gd name="connsiteY62" fmla="*/ 5271122 h 6858001"/>
              <a:gd name="connsiteX63" fmla="*/ 970895 w 7239084"/>
              <a:gd name="connsiteY63" fmla="*/ 5270411 h 6858001"/>
              <a:gd name="connsiteX64" fmla="*/ 969190 w 7239084"/>
              <a:gd name="connsiteY64" fmla="*/ 5270690 h 6858001"/>
              <a:gd name="connsiteX65" fmla="*/ 931876 w 7239084"/>
              <a:gd name="connsiteY65" fmla="*/ 5238520 h 6858001"/>
              <a:gd name="connsiteX66" fmla="*/ 931498 w 7239084"/>
              <a:gd name="connsiteY66" fmla="*/ 5233124 h 6858001"/>
              <a:gd name="connsiteX67" fmla="*/ 930846 w 7239084"/>
              <a:gd name="connsiteY67" fmla="*/ 5233039 h 6858001"/>
              <a:gd name="connsiteX68" fmla="*/ 15196 w 7239084"/>
              <a:gd name="connsiteY68" fmla="*/ 2497201 h 6858001"/>
              <a:gd name="connsiteX69" fmla="*/ 15734 w 7239084"/>
              <a:gd name="connsiteY69" fmla="*/ 2494824 h 6858001"/>
              <a:gd name="connsiteX70" fmla="*/ 5323 w 7239084"/>
              <a:gd name="connsiteY70" fmla="*/ 2465411 h 6858001"/>
              <a:gd name="connsiteX71" fmla="*/ 1556 w 7239084"/>
              <a:gd name="connsiteY71" fmla="*/ 2398657 h 6858001"/>
              <a:gd name="connsiteX72" fmla="*/ 40664 w 7239084"/>
              <a:gd name="connsiteY72" fmla="*/ 2308629 h 6858001"/>
              <a:gd name="connsiteX73" fmla="*/ 62330 w 7239084"/>
              <a:gd name="connsiteY73" fmla="*/ 2287134 h 6858001"/>
              <a:gd name="connsiteX74" fmla="*/ 62910 w 7239084"/>
              <a:gd name="connsiteY74" fmla="*/ 2284548 h 6858001"/>
              <a:gd name="connsiteX75" fmla="*/ 1437261 w 7239084"/>
              <a:gd name="connsiteY75" fmla="*/ 1202565 h 6858001"/>
              <a:gd name="connsiteX76" fmla="*/ 1440142 w 7239084"/>
              <a:gd name="connsiteY76" fmla="*/ 1202944 h 6858001"/>
              <a:gd name="connsiteX77" fmla="*/ 1441627 w 7239084"/>
              <a:gd name="connsiteY77" fmla="*/ 1201282 h 6858001"/>
              <a:gd name="connsiteX78" fmla="*/ 1506824 w 7239084"/>
              <a:gd name="connsiteY78" fmla="*/ 1184050 h 6858001"/>
              <a:gd name="connsiteX79" fmla="*/ 5578487 w 7239084"/>
              <a:gd name="connsiteY79" fmla="*/ 0 h 6858001"/>
              <a:gd name="connsiteX80" fmla="*/ 6777031 w 7239084"/>
              <a:gd name="connsiteY80" fmla="*/ 0 h 6858001"/>
              <a:gd name="connsiteX81" fmla="*/ 7239084 w 7239084"/>
              <a:gd name="connsiteY81" fmla="*/ 333223 h 6858001"/>
              <a:gd name="connsiteX82" fmla="*/ 7239084 w 7239084"/>
              <a:gd name="connsiteY82" fmla="*/ 2768309 h 6858001"/>
              <a:gd name="connsiteX83" fmla="*/ 5780250 w 7239084"/>
              <a:gd name="connsiteY83" fmla="*/ 2308312 h 6858001"/>
              <a:gd name="connsiteX84" fmla="*/ 5778792 w 7239084"/>
              <a:gd name="connsiteY84" fmla="*/ 2306097 h 6858001"/>
              <a:gd name="connsiteX85" fmla="*/ 5750923 w 7239084"/>
              <a:gd name="connsiteY85" fmla="*/ 2293656 h 6858001"/>
              <a:gd name="connsiteX86" fmla="*/ 5682504 w 7239084"/>
              <a:gd name="connsiteY86" fmla="*/ 2223277 h 6858001"/>
              <a:gd name="connsiteX87" fmla="*/ 5662420 w 7239084"/>
              <a:gd name="connsiteY87" fmla="*/ 2159505 h 6858001"/>
              <a:gd name="connsiteX88" fmla="*/ 5661753 w 7239084"/>
              <a:gd name="connsiteY88" fmla="*/ 2128312 h 6858001"/>
              <a:gd name="connsiteX89" fmla="*/ 5660414 w 7239084"/>
              <a:gd name="connsiteY89" fmla="*/ 2126276 h 6858001"/>
              <a:gd name="connsiteX90" fmla="*/ 1655572 w 7239084"/>
              <a:gd name="connsiteY90" fmla="*/ 0 h 6858001"/>
              <a:gd name="connsiteX91" fmla="*/ 4983773 w 7239084"/>
              <a:gd name="connsiteY91" fmla="*/ 0 h 6858001"/>
              <a:gd name="connsiteX92" fmla="*/ 4054004 w 7239084"/>
              <a:gd name="connsiteY92" fmla="*/ 1273434 h 6858001"/>
              <a:gd name="connsiteX93" fmla="*/ 4051441 w 7239084"/>
              <a:gd name="connsiteY93" fmla="*/ 1274107 h 6858001"/>
              <a:gd name="connsiteX94" fmla="*/ 4030744 w 7239084"/>
              <a:gd name="connsiteY94" fmla="*/ 1296541 h 6858001"/>
              <a:gd name="connsiteX95" fmla="*/ 3942195 w 7239084"/>
              <a:gd name="connsiteY95" fmla="*/ 1338887 h 6858001"/>
              <a:gd name="connsiteX96" fmla="*/ 3875349 w 7239084"/>
              <a:gd name="connsiteY96" fmla="*/ 1337543 h 6858001"/>
              <a:gd name="connsiteX97" fmla="*/ 3845578 w 7239084"/>
              <a:gd name="connsiteY97" fmla="*/ 1328208 h 6858001"/>
              <a:gd name="connsiteX98" fmla="*/ 3843222 w 7239084"/>
              <a:gd name="connsiteY98" fmla="*/ 1328826 h 6858001"/>
              <a:gd name="connsiteX99" fmla="*/ 1075981 w 7239084"/>
              <a:gd name="connsiteY99" fmla="*/ 512986 h 6858001"/>
              <a:gd name="connsiteX100" fmla="*/ 1075871 w 7239084"/>
              <a:gd name="connsiteY100" fmla="*/ 512339 h 6858001"/>
              <a:gd name="connsiteX101" fmla="*/ 1070467 w 7239084"/>
              <a:gd name="connsiteY101" fmla="*/ 512154 h 6858001"/>
              <a:gd name="connsiteX102" fmla="*/ 1036964 w 7239084"/>
              <a:gd name="connsiteY102" fmla="*/ 476033 h 6858001"/>
              <a:gd name="connsiteX103" fmla="*/ 1037182 w 7239084"/>
              <a:gd name="connsiteY103" fmla="*/ 474318 h 6858001"/>
              <a:gd name="connsiteX104" fmla="*/ 1036414 w 7239084"/>
              <a:gd name="connsiteY104" fmla="*/ 472770 h 6858001"/>
              <a:gd name="connsiteX105" fmla="*/ 1056218 w 7239084"/>
              <a:gd name="connsiteY105" fmla="*/ 427659 h 6858001"/>
              <a:gd name="connsiteX106" fmla="*/ 1061266 w 7239084"/>
              <a:gd name="connsiteY106" fmla="*/ 425713 h 6858001"/>
              <a:gd name="connsiteX107" fmla="*/ 1061157 w 7239084"/>
              <a:gd name="connsiteY107" fmla="*/ 425064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7239084" h="6858001">
                <a:moveTo>
                  <a:pt x="3412270" y="4471029"/>
                </a:moveTo>
                <a:cubicBezTo>
                  <a:pt x="3443932" y="4467255"/>
                  <a:pt x="3477527" y="4472276"/>
                  <a:pt x="3509056" y="4487359"/>
                </a:cubicBezTo>
                <a:cubicBezTo>
                  <a:pt x="3530079" y="4497414"/>
                  <a:pt x="3548193" y="4510990"/>
                  <a:pt x="3562949" y="4526927"/>
                </a:cubicBezTo>
                <a:lnTo>
                  <a:pt x="3581924" y="4551694"/>
                </a:lnTo>
                <a:lnTo>
                  <a:pt x="3584208" y="4552546"/>
                </a:lnTo>
                <a:lnTo>
                  <a:pt x="5377746" y="6812286"/>
                </a:lnTo>
                <a:lnTo>
                  <a:pt x="5377464" y="6812879"/>
                </a:lnTo>
                <a:lnTo>
                  <a:pt x="5381778" y="6816142"/>
                </a:lnTo>
                <a:cubicBezTo>
                  <a:pt x="5387479" y="6822631"/>
                  <a:pt x="5391129" y="6830660"/>
                  <a:pt x="5392355" y="6839155"/>
                </a:cubicBezTo>
                <a:lnTo>
                  <a:pt x="5389458" y="6858001"/>
                </a:lnTo>
                <a:lnTo>
                  <a:pt x="2305051" y="6858001"/>
                </a:lnTo>
                <a:lnTo>
                  <a:pt x="2282986" y="6831860"/>
                </a:lnTo>
                <a:lnTo>
                  <a:pt x="2269271" y="6804592"/>
                </a:lnTo>
                <a:lnTo>
                  <a:pt x="2266993" y="6803239"/>
                </a:lnTo>
                <a:lnTo>
                  <a:pt x="1664696" y="5161057"/>
                </a:lnTo>
                <a:lnTo>
                  <a:pt x="1665950" y="5158436"/>
                </a:lnTo>
                <a:lnTo>
                  <a:pt x="1664830" y="5156508"/>
                </a:lnTo>
                <a:cubicBezTo>
                  <a:pt x="1657460" y="5135283"/>
                  <a:pt x="1658157" y="5111163"/>
                  <a:pt x="1668672" y="5089183"/>
                </a:cubicBezTo>
                <a:lnTo>
                  <a:pt x="1669599" y="5087944"/>
                </a:lnTo>
                <a:lnTo>
                  <a:pt x="1669981" y="5086444"/>
                </a:lnTo>
                <a:cubicBezTo>
                  <a:pt x="1680496" y="5064463"/>
                  <a:pt x="1698837" y="5048784"/>
                  <a:pt x="1719986" y="5041200"/>
                </a:cubicBezTo>
                <a:lnTo>
                  <a:pt x="1722191" y="5040862"/>
                </a:lnTo>
                <a:lnTo>
                  <a:pt x="1723445" y="5038239"/>
                </a:lnTo>
                <a:lnTo>
                  <a:pt x="3379951" y="4476541"/>
                </a:lnTo>
                <a:lnTo>
                  <a:pt x="3382435" y="4477465"/>
                </a:lnTo>
                <a:close/>
                <a:moveTo>
                  <a:pt x="7239084" y="3440100"/>
                </a:moveTo>
                <a:lnTo>
                  <a:pt x="7239084" y="6040104"/>
                </a:lnTo>
                <a:lnTo>
                  <a:pt x="7213346" y="6050620"/>
                </a:lnTo>
                <a:lnTo>
                  <a:pt x="7183183" y="6055270"/>
                </a:lnTo>
                <a:lnTo>
                  <a:pt x="7181192" y="6057020"/>
                </a:lnTo>
                <a:lnTo>
                  <a:pt x="5433332" y="6124204"/>
                </a:lnTo>
                <a:lnTo>
                  <a:pt x="5431226" y="6122203"/>
                </a:lnTo>
                <a:lnTo>
                  <a:pt x="5429046" y="6122676"/>
                </a:lnTo>
                <a:cubicBezTo>
                  <a:pt x="5406582" y="6123149"/>
                  <a:pt x="5383850" y="6115057"/>
                  <a:pt x="5366178" y="6098283"/>
                </a:cubicBezTo>
                <a:lnTo>
                  <a:pt x="5365286" y="6097019"/>
                </a:lnTo>
                <a:lnTo>
                  <a:pt x="5363976" y="6096194"/>
                </a:lnTo>
                <a:cubicBezTo>
                  <a:pt x="5346302" y="6079418"/>
                  <a:pt x="5337035" y="6057142"/>
                  <a:pt x="5336334" y="6034683"/>
                </a:cubicBezTo>
                <a:lnTo>
                  <a:pt x="5336691" y="6032482"/>
                </a:lnTo>
                <a:lnTo>
                  <a:pt x="5334582" y="6030481"/>
                </a:lnTo>
                <a:lnTo>
                  <a:pt x="5310434" y="4281500"/>
                </a:lnTo>
                <a:lnTo>
                  <a:pt x="5312079" y="4279422"/>
                </a:lnTo>
                <a:lnTo>
                  <a:pt x="5315146" y="4249054"/>
                </a:lnTo>
                <a:cubicBezTo>
                  <a:pt x="5321308" y="4217769"/>
                  <a:pt x="5336434" y="4187354"/>
                  <a:pt x="5360494" y="4162003"/>
                </a:cubicBezTo>
                <a:cubicBezTo>
                  <a:pt x="5376536" y="4145102"/>
                  <a:pt x="5395032" y="4132049"/>
                  <a:pt x="5414740" y="4122919"/>
                </a:cubicBezTo>
                <a:lnTo>
                  <a:pt x="5444148" y="4112495"/>
                </a:lnTo>
                <a:lnTo>
                  <a:pt x="5445662" y="4110585"/>
                </a:lnTo>
                <a:close/>
                <a:moveTo>
                  <a:pt x="1506824" y="1184050"/>
                </a:moveTo>
                <a:lnTo>
                  <a:pt x="1508288" y="1184547"/>
                </a:lnTo>
                <a:lnTo>
                  <a:pt x="1509832" y="1184445"/>
                </a:lnTo>
                <a:cubicBezTo>
                  <a:pt x="1533991" y="1187623"/>
                  <a:pt x="1554586" y="1200195"/>
                  <a:pt x="1568356" y="1217950"/>
                </a:cubicBezTo>
                <a:lnTo>
                  <a:pt x="1569362" y="1219940"/>
                </a:lnTo>
                <a:lnTo>
                  <a:pt x="1572244" y="1220319"/>
                </a:lnTo>
                <a:lnTo>
                  <a:pt x="2620075" y="2620879"/>
                </a:lnTo>
                <a:lnTo>
                  <a:pt x="2619965" y="2623528"/>
                </a:lnTo>
                <a:lnTo>
                  <a:pt x="2635340" y="2649895"/>
                </a:lnTo>
                <a:cubicBezTo>
                  <a:pt x="2648750" y="2678826"/>
                  <a:pt x="2654395" y="2712320"/>
                  <a:pt x="2649837" y="2746973"/>
                </a:cubicBezTo>
                <a:cubicBezTo>
                  <a:pt x="2646799" y="2770075"/>
                  <a:pt x="2639512" y="2791509"/>
                  <a:pt x="2628939" y="2810481"/>
                </a:cubicBezTo>
                <a:lnTo>
                  <a:pt x="2611278" y="2836202"/>
                </a:lnTo>
                <a:lnTo>
                  <a:pt x="2611177" y="2838637"/>
                </a:lnTo>
                <a:lnTo>
                  <a:pt x="1019248" y="5244666"/>
                </a:lnTo>
                <a:lnTo>
                  <a:pt x="1018595" y="5244580"/>
                </a:lnTo>
                <a:lnTo>
                  <a:pt x="1016834" y="5249693"/>
                </a:lnTo>
                <a:cubicBezTo>
                  <a:pt x="1008033" y="5264559"/>
                  <a:pt x="990828" y="5273536"/>
                  <a:pt x="972470" y="5271122"/>
                </a:cubicBezTo>
                <a:lnTo>
                  <a:pt x="970895" y="5270411"/>
                </a:lnTo>
                <a:lnTo>
                  <a:pt x="969190" y="5270690"/>
                </a:lnTo>
                <a:cubicBezTo>
                  <a:pt x="950832" y="5268276"/>
                  <a:pt x="936534" y="5255154"/>
                  <a:pt x="931876" y="5238520"/>
                </a:cubicBezTo>
                <a:lnTo>
                  <a:pt x="931498" y="5233124"/>
                </a:lnTo>
                <a:lnTo>
                  <a:pt x="930846" y="5233039"/>
                </a:lnTo>
                <a:lnTo>
                  <a:pt x="15196" y="2497201"/>
                </a:lnTo>
                <a:lnTo>
                  <a:pt x="15734" y="2494824"/>
                </a:lnTo>
                <a:lnTo>
                  <a:pt x="5323" y="2465411"/>
                </a:lnTo>
                <a:cubicBezTo>
                  <a:pt x="14" y="2444348"/>
                  <a:pt x="-1483" y="2421760"/>
                  <a:pt x="1556" y="2398657"/>
                </a:cubicBezTo>
                <a:cubicBezTo>
                  <a:pt x="6114" y="2364004"/>
                  <a:pt x="20228" y="2333109"/>
                  <a:pt x="40664" y="2308629"/>
                </a:cubicBezTo>
                <a:lnTo>
                  <a:pt x="62330" y="2287134"/>
                </a:lnTo>
                <a:lnTo>
                  <a:pt x="62910" y="2284548"/>
                </a:lnTo>
                <a:lnTo>
                  <a:pt x="1437261" y="1202565"/>
                </a:lnTo>
                <a:lnTo>
                  <a:pt x="1440142" y="1202944"/>
                </a:lnTo>
                <a:lnTo>
                  <a:pt x="1441627" y="1201282"/>
                </a:lnTo>
                <a:cubicBezTo>
                  <a:pt x="1459520" y="1187691"/>
                  <a:pt x="1482665" y="1180873"/>
                  <a:pt x="1506824" y="1184050"/>
                </a:cubicBezTo>
                <a:close/>
                <a:moveTo>
                  <a:pt x="5578487" y="0"/>
                </a:moveTo>
                <a:lnTo>
                  <a:pt x="6777031" y="0"/>
                </a:lnTo>
                <a:lnTo>
                  <a:pt x="7239084" y="333223"/>
                </a:lnTo>
                <a:lnTo>
                  <a:pt x="7239084" y="2768309"/>
                </a:lnTo>
                <a:lnTo>
                  <a:pt x="5780250" y="2308312"/>
                </a:lnTo>
                <a:lnTo>
                  <a:pt x="5778792" y="2306097"/>
                </a:lnTo>
                <a:lnTo>
                  <a:pt x="5750923" y="2293656"/>
                </a:lnTo>
                <a:cubicBezTo>
                  <a:pt x="5723152" y="2277984"/>
                  <a:pt x="5699024" y="2254078"/>
                  <a:pt x="5682504" y="2223277"/>
                </a:cubicBezTo>
                <a:cubicBezTo>
                  <a:pt x="5671492" y="2202740"/>
                  <a:pt x="5664904" y="2181083"/>
                  <a:pt x="5662420" y="2159505"/>
                </a:cubicBezTo>
                <a:lnTo>
                  <a:pt x="5661753" y="2128312"/>
                </a:lnTo>
                <a:lnTo>
                  <a:pt x="5660414" y="2126276"/>
                </a:lnTo>
                <a:close/>
                <a:moveTo>
                  <a:pt x="1655572" y="0"/>
                </a:moveTo>
                <a:lnTo>
                  <a:pt x="4983773" y="0"/>
                </a:lnTo>
                <a:lnTo>
                  <a:pt x="4054004" y="1273434"/>
                </a:lnTo>
                <a:lnTo>
                  <a:pt x="4051441" y="1274107"/>
                </a:lnTo>
                <a:lnTo>
                  <a:pt x="4030744" y="1296541"/>
                </a:lnTo>
                <a:cubicBezTo>
                  <a:pt x="4007021" y="1317848"/>
                  <a:pt x="3976660" y="1333074"/>
                  <a:pt x="3942195" y="1338887"/>
                </a:cubicBezTo>
                <a:cubicBezTo>
                  <a:pt x="3919218" y="1342761"/>
                  <a:pt x="3896592" y="1342082"/>
                  <a:pt x="3875349" y="1337543"/>
                </a:cubicBezTo>
                <a:lnTo>
                  <a:pt x="3845578" y="1328208"/>
                </a:lnTo>
                <a:lnTo>
                  <a:pt x="3843222" y="1328826"/>
                </a:lnTo>
                <a:lnTo>
                  <a:pt x="1075981" y="512986"/>
                </a:lnTo>
                <a:lnTo>
                  <a:pt x="1075871" y="512339"/>
                </a:lnTo>
                <a:lnTo>
                  <a:pt x="1070467" y="512154"/>
                </a:lnTo>
                <a:cubicBezTo>
                  <a:pt x="1053674" y="508102"/>
                  <a:pt x="1040043" y="494290"/>
                  <a:pt x="1036964" y="476033"/>
                </a:cubicBezTo>
                <a:lnTo>
                  <a:pt x="1037182" y="474318"/>
                </a:lnTo>
                <a:lnTo>
                  <a:pt x="1036414" y="472770"/>
                </a:lnTo>
                <a:cubicBezTo>
                  <a:pt x="1033335" y="454511"/>
                  <a:pt x="1041683" y="436992"/>
                  <a:pt x="1056218" y="427659"/>
                </a:cubicBezTo>
                <a:lnTo>
                  <a:pt x="1061266" y="425713"/>
                </a:lnTo>
                <a:lnTo>
                  <a:pt x="1061157" y="425064"/>
                </a:lnTo>
                <a:close/>
              </a:path>
            </a:pathLst>
          </a:custGeom>
        </p:spPr>
        <p:txBody>
          <a:bodyPr wrap="square">
            <a:noAutofit/>
          </a:bodyPr>
          <a:lstStyle/>
          <a:p>
            <a:endParaRPr lang="en-US"/>
          </a:p>
        </p:txBody>
      </p:sp>
      <p:pic>
        <p:nvPicPr>
          <p:cNvPr id="13" name="Picture 12">
            <a:extLst>
              <a:ext uri="{FF2B5EF4-FFF2-40B4-BE49-F238E27FC236}">
                <a16:creationId xmlns:a16="http://schemas.microsoft.com/office/drawing/2014/main" id="{0855F19F-C1FD-604D-9577-45789D1B2E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8271" y="2742035"/>
            <a:ext cx="3464605" cy="1211592"/>
          </a:xfrm>
          <a:prstGeom prst="rect">
            <a:avLst/>
          </a:prstGeom>
        </p:spPr>
      </p:pic>
    </p:spTree>
    <p:extLst>
      <p:ext uri="{BB962C8B-B14F-4D97-AF65-F5344CB8AC3E}">
        <p14:creationId xmlns:p14="http://schemas.microsoft.com/office/powerpoint/2010/main" val="33668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820687-8115-452C-80FD-5DF5FE44A69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4233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470748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820687-8115-452C-80FD-5DF5FE44A69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75553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820687-8115-452C-80FD-5DF5FE44A69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6307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820687-8115-452C-80FD-5DF5FE44A69D}"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04746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820687-8115-452C-80FD-5DF5FE44A69D}"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7346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20687-8115-452C-80FD-5DF5FE44A69D}"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6451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11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20687-8115-452C-80FD-5DF5FE44A69D}" type="datetimeFigureOut">
              <a:rPr lang="en-US" smtClean="0"/>
              <a:t>2/18/2025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5FB1B-81AC-472F-8B66-CA4DF24582AD}" type="slidenum">
              <a:rPr lang="en-US" smtClean="0"/>
              <a:t>‹#›</a:t>
            </a:fld>
            <a:endParaRPr lang="en-US"/>
          </a:p>
        </p:txBody>
      </p:sp>
    </p:spTree>
    <p:extLst>
      <p:ext uri="{BB962C8B-B14F-4D97-AF65-F5344CB8AC3E}">
        <p14:creationId xmlns:p14="http://schemas.microsoft.com/office/powerpoint/2010/main" val="184411470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6.jpeg"/><Relationship Id="rId4" Type="http://schemas.openxmlformats.org/officeDocument/2006/relationships/hyperlink" Target="https://www.costarpowerbrokers.com/winner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hyperlink" Target="https://www.costarpowerbrokers.com/winn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10;&#10;Description automatically generated">
            <a:extLst>
              <a:ext uri="{FF2B5EF4-FFF2-40B4-BE49-F238E27FC236}">
                <a16:creationId xmlns:a16="http://schemas.microsoft.com/office/drawing/2014/main" id="{EB4B0C23-A9A5-4A5D-8F83-AD07DB531EC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7391"/>
          <a:stretch/>
        </p:blipFill>
        <p:spPr>
          <a:xfrm>
            <a:off x="409670" y="2515515"/>
            <a:ext cx="3083111" cy="1274320"/>
          </a:xfrm>
          <a:prstGeom prst="rect">
            <a:avLst/>
          </a:prstGeom>
        </p:spPr>
      </p:pic>
      <p:sp>
        <p:nvSpPr>
          <p:cNvPr id="2" name="Text Placeholder 1"/>
          <p:cNvSpPr>
            <a:spLocks noGrp="1"/>
          </p:cNvSpPr>
          <p:nvPr>
            <p:ph type="body" sz="quarter" idx="11"/>
          </p:nvPr>
        </p:nvSpPr>
        <p:spPr>
          <a:xfrm>
            <a:off x="461473" y="3852629"/>
            <a:ext cx="5106207" cy="2690412"/>
          </a:xfrm>
        </p:spPr>
        <p:txBody>
          <a:bodyPr vert="horz" lIns="91440" tIns="45720" rIns="91440" bIns="0" rtlCol="0" anchor="t">
            <a:normAutofit fontScale="92500" lnSpcReduction="20000"/>
          </a:bodyPr>
          <a:lstStyle/>
          <a:p>
            <a:r>
              <a:rPr lang="en-US" dirty="0">
                <a:latin typeface="CoStar Brown"/>
                <a:cs typeface="Arial"/>
              </a:rPr>
              <a:t>Power Broker Awards 2024</a:t>
            </a:r>
            <a:br>
              <a:rPr lang="en-US" dirty="0">
                <a:latin typeface="CoStar Brown"/>
                <a:cs typeface="Arial"/>
              </a:rPr>
            </a:br>
            <a:br>
              <a:rPr lang="en-US" dirty="0">
                <a:latin typeface="CoStar Brown"/>
                <a:cs typeface="Arial"/>
              </a:rPr>
            </a:br>
            <a:r>
              <a:rPr lang="en-US" dirty="0">
                <a:latin typeface="CoStar Brown"/>
                <a:cs typeface="Arial"/>
              </a:rPr>
              <a:t>Winners Social </a:t>
            </a:r>
            <a:br>
              <a:rPr lang="en-US" dirty="0">
                <a:latin typeface="CoStar Brown"/>
                <a:cs typeface="Arial"/>
              </a:rPr>
            </a:br>
            <a:r>
              <a:rPr lang="en-US" dirty="0">
                <a:latin typeface="CoStar Brown"/>
                <a:cs typeface="Arial"/>
              </a:rPr>
              <a:t>Media Toolkit</a:t>
            </a:r>
            <a:br>
              <a:rPr lang="en-US" dirty="0">
                <a:latin typeface="CoStar Brown"/>
                <a:cs typeface="Arial"/>
              </a:rPr>
            </a:br>
            <a:endParaRPr lang="en-US" dirty="0">
              <a:latin typeface="CoStar Brown"/>
              <a:cs typeface="Arial"/>
            </a:endParaRPr>
          </a:p>
        </p:txBody>
      </p:sp>
      <p:pic>
        <p:nvPicPr>
          <p:cNvPr id="5" name="Picture Placeholder 4"/>
          <p:cNvPicPr>
            <a:picLocks noGrp="1" noChangeAspect="1"/>
          </p:cNvPicPr>
          <p:nvPr>
            <p:ph type="pic" sz="quarter" idx="13"/>
          </p:nvPr>
        </p:nvPicPr>
        <p:blipFill>
          <a:blip r:embed="rId3">
            <a:extLst>
              <a:ext uri="{28A0092B-C50C-407E-A947-70E740481C1C}">
                <a14:useLocalDpi xmlns:a14="http://schemas.microsoft.com/office/drawing/2010/main"/>
              </a:ext>
            </a:extLst>
          </a:blip>
          <a:stretch>
            <a:fillRect/>
          </a:stretch>
        </p:blipFill>
        <p:spPr>
          <a:xfrm>
            <a:off x="5236550" y="-1"/>
            <a:ext cx="6955450" cy="6858001"/>
          </a:xfrm>
        </p:spPr>
      </p:pic>
    </p:spTree>
    <p:extLst>
      <p:ext uri="{BB962C8B-B14F-4D97-AF65-F5344CB8AC3E}">
        <p14:creationId xmlns:p14="http://schemas.microsoft.com/office/powerpoint/2010/main" val="142153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6" name="Title 1">
            <a:extLst>
              <a:ext uri="{FF2B5EF4-FFF2-40B4-BE49-F238E27FC236}">
                <a16:creationId xmlns:a16="http://schemas.microsoft.com/office/drawing/2014/main" id="{FF1A249B-DC16-914B-81F5-EB7C0A35BEFA}"/>
              </a:ext>
            </a:extLst>
          </p:cNvPr>
          <p:cNvSpPr txBox="1">
            <a:spLocks/>
          </p:cNvSpPr>
          <p:nvPr/>
        </p:nvSpPr>
        <p:spPr>
          <a:xfrm>
            <a:off x="280032"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CoStar Brown" pitchFamily="2" charset="77"/>
              </a:rPr>
              <a:t>How to use this toolkit</a:t>
            </a:r>
          </a:p>
        </p:txBody>
      </p:sp>
      <p:sp>
        <p:nvSpPr>
          <p:cNvPr id="9" name="Content Placeholder 2">
            <a:extLst>
              <a:ext uri="{FF2B5EF4-FFF2-40B4-BE49-F238E27FC236}">
                <a16:creationId xmlns:a16="http://schemas.microsoft.com/office/drawing/2014/main" id="{1DD7CFB6-291F-4B1E-84D9-DAD7EA14F2D5}"/>
              </a:ext>
            </a:extLst>
          </p:cNvPr>
          <p:cNvSpPr txBox="1">
            <a:spLocks/>
          </p:cNvSpPr>
          <p:nvPr/>
        </p:nvSpPr>
        <p:spPr>
          <a:xfrm>
            <a:off x="280032" y="1340346"/>
            <a:ext cx="8315328" cy="4896835"/>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CoStar Brown"/>
              </a:rPr>
              <a:t>Congratulations on entering the premier group of winners who CoStar applauds for their exceptional accomplishments and hard work. Now more than ever, key recognition and awards are the way professionals are evolving to promote their achievements to their peers and clients. Your accomplishment deserves recognition!</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r>
              <a:rPr lang="en-US" sz="1800" dirty="0">
                <a:latin typeface="CoStar Brown"/>
              </a:rPr>
              <a:t>This social media toolkit provides suggested copy that will help you celebrate your success on your own personal or company’s social media channels. Please also consider sharing photos of your trophy or selfies with the award using the official hashtag #CoStarPowerBroker.</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br>
              <a:rPr lang="en-US" sz="1800" dirty="0">
                <a:latin typeface="CoStar Brown"/>
              </a:rPr>
            </a:br>
            <a:endParaRPr lang="en-US" sz="1800" dirty="0">
              <a:latin typeface="CoStar Brown"/>
            </a:endParaRPr>
          </a:p>
          <a:p>
            <a:pPr marL="0" indent="0">
              <a:lnSpc>
                <a:spcPct val="100000"/>
              </a:lnSpc>
              <a:spcBef>
                <a:spcPts val="0"/>
              </a:spcBef>
              <a:buNone/>
            </a:pPr>
            <a:endParaRPr lang="en-US" sz="1800" dirty="0">
              <a:latin typeface="CoStar Brown"/>
            </a:endParaRPr>
          </a:p>
          <a:p>
            <a:pPr marL="0" indent="0">
              <a:lnSpc>
                <a:spcPct val="100000"/>
              </a:lnSpc>
              <a:spcBef>
                <a:spcPts val="0"/>
              </a:spcBef>
              <a:buNone/>
            </a:pPr>
            <a:endParaRPr lang="en-US" sz="1800" dirty="0">
              <a:latin typeface="CoStar Brown"/>
            </a:endParaRPr>
          </a:p>
        </p:txBody>
      </p:sp>
      <p:pic>
        <p:nvPicPr>
          <p:cNvPr id="7" name="Picture 6" descr="A picture containing logo&#10;&#10;Description automatically generated">
            <a:extLst>
              <a:ext uri="{FF2B5EF4-FFF2-40B4-BE49-F238E27FC236}">
                <a16:creationId xmlns:a16="http://schemas.microsoft.com/office/drawing/2014/main" id="{DC52C501-1F3D-4B71-BA91-59A70B3D5DF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117800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4" name="Content Placeholder 2">
            <a:extLst>
              <a:ext uri="{FF2B5EF4-FFF2-40B4-BE49-F238E27FC236}">
                <a16:creationId xmlns:a16="http://schemas.microsoft.com/office/drawing/2014/main" id="{AB68128F-EB11-C94D-8D7A-533867C1CF80}"/>
              </a:ext>
            </a:extLst>
          </p:cNvPr>
          <p:cNvSpPr txBox="1">
            <a:spLocks/>
          </p:cNvSpPr>
          <p:nvPr/>
        </p:nvSpPr>
        <p:spPr>
          <a:xfrm>
            <a:off x="320869" y="1638677"/>
            <a:ext cx="7591155" cy="4546223"/>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200" b="1" dirty="0">
                <a:solidFill>
                  <a:srgbClr val="0070C0"/>
                </a:solidFill>
                <a:latin typeface="CoStar Brown" pitchFamily="2" charset="77"/>
              </a:rPr>
              <a:t>Option 1:</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honored to be recognized by @CoStar as a 2024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2:</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excited to announce that I’ve been recognized by @CoStar as a 2024 #CoStarPowerBroker for closing some of the highest transaction volume in the (INSERT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3:</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Proud to announce that I’ve been selected by @CoStar as a 2024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dirty="0">
              <a:latin typeface="CoStar Brown" pitchFamily="2" charset="77"/>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p:txBody>
      </p:sp>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Individual Winners</a:t>
            </a:r>
          </a:p>
        </p:txBody>
      </p:sp>
      <p:sp>
        <p:nvSpPr>
          <p:cNvPr id="2" name="Rectangle 1">
            <a:extLst>
              <a:ext uri="{FF2B5EF4-FFF2-40B4-BE49-F238E27FC236}">
                <a16:creationId xmlns:a16="http://schemas.microsoft.com/office/drawing/2014/main" id="{F53E4CC7-994D-4AC3-9956-CE4A9BFD914D}"/>
              </a:ext>
            </a:extLst>
          </p:cNvPr>
          <p:cNvSpPr/>
          <p:nvPr/>
        </p:nvSpPr>
        <p:spPr>
          <a:xfrm>
            <a:off x="320869" y="975396"/>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individual winners to use on LinkedIn, Facebook, Twitter/X and Instagram</a:t>
            </a:r>
            <a:endParaRPr lang="en-US" sz="1600" dirty="0">
              <a:cs typeface="Calibri" panose="020F0502020204030204"/>
            </a:endParaRPr>
          </a:p>
        </p:txBody>
      </p:sp>
      <p:pic>
        <p:nvPicPr>
          <p:cNvPr id="6" name="Picture 5">
            <a:extLst>
              <a:ext uri="{FF2B5EF4-FFF2-40B4-BE49-F238E27FC236}">
                <a16:creationId xmlns:a16="http://schemas.microsoft.com/office/drawing/2014/main" id="{D51EA95E-B1FC-46F4-866E-1D6275A7A14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39" cy="1915767"/>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895D54A3-E771-AACE-33CD-FB04DA8E62B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48458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Firm Winners</a:t>
            </a:r>
          </a:p>
        </p:txBody>
      </p:sp>
      <p:sp>
        <p:nvSpPr>
          <p:cNvPr id="7" name="Content Placeholder 2">
            <a:extLst>
              <a:ext uri="{FF2B5EF4-FFF2-40B4-BE49-F238E27FC236}">
                <a16:creationId xmlns:a16="http://schemas.microsoft.com/office/drawing/2014/main" id="{929E49F5-498C-41AB-A878-20AC257FABD7}"/>
              </a:ext>
            </a:extLst>
          </p:cNvPr>
          <p:cNvSpPr txBox="1">
            <a:spLocks/>
          </p:cNvSpPr>
          <p:nvPr/>
        </p:nvSpPr>
        <p:spPr>
          <a:xfrm>
            <a:off x="320869" y="1735417"/>
            <a:ext cx="7688952" cy="3047810"/>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200" dirty="0">
                <a:latin typeface="CoStar Brown" panose="02010804010101010102"/>
              </a:rPr>
              <a:t>We’re honored to be recognized by @CoStar as a #CoStarPowerBroker Top Firm winner for 2024.</a:t>
            </a:r>
            <a:br>
              <a:rPr lang="en-US" sz="1200" dirty="0">
                <a:latin typeface="CoStar Brown" panose="02010804010101010102"/>
              </a:rPr>
            </a:br>
            <a:endParaRPr lang="en-US" sz="1200" dirty="0">
              <a:latin typeface="CoStar Brown" panose="02010804010101010102"/>
            </a:endParaRPr>
          </a:p>
          <a:p>
            <a:pPr marL="0" indent="0">
              <a:lnSpc>
                <a:spcPct val="100000"/>
              </a:lnSpc>
              <a:spcBef>
                <a:spcPts val="0"/>
              </a:spcBef>
              <a:buNone/>
            </a:pPr>
            <a:r>
              <a:rPr lang="en-US" sz="1200" dirty="0">
                <a:latin typeface="CoStar Brown" panose="02010804010101010102"/>
              </a:rPr>
              <a:t>Learn more about this industry award:</a:t>
            </a:r>
            <a:br>
              <a:rPr lang="en-US" sz="1200" dirty="0">
                <a:latin typeface="CoStar Brown" panose="02010804010101010102"/>
              </a:rPr>
            </a:br>
            <a:r>
              <a:rPr lang="en-US" sz="12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200" dirty="0">
              <a:latin typeface="CoStar Brown" pitchFamily="2" charset="77"/>
            </a:endParaRPr>
          </a:p>
          <a:p>
            <a:pPr marL="0" lvl="0" indent="0">
              <a:lnSpc>
                <a:spcPct val="100000"/>
              </a:lnSpc>
              <a:spcBef>
                <a:spcPts val="0"/>
              </a:spcBef>
              <a:buNone/>
            </a:pPr>
            <a:endParaRPr lang="en-US" sz="1600" b="1" dirty="0">
              <a:latin typeface="CoStar Brown" pitchFamily="2" charset="77"/>
            </a:endParaRPr>
          </a:p>
        </p:txBody>
      </p:sp>
      <p:sp>
        <p:nvSpPr>
          <p:cNvPr id="11" name="Rectangle 10">
            <a:extLst>
              <a:ext uri="{FF2B5EF4-FFF2-40B4-BE49-F238E27FC236}">
                <a16:creationId xmlns:a16="http://schemas.microsoft.com/office/drawing/2014/main" id="{35D23DAE-7BF6-40CA-92E5-29667928CD62}"/>
              </a:ext>
            </a:extLst>
          </p:cNvPr>
          <p:cNvSpPr/>
          <p:nvPr/>
        </p:nvSpPr>
        <p:spPr>
          <a:xfrm>
            <a:off x="320869" y="975396"/>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top firm winners to use on LinkedIn, Facebook, Twitter/X and Instagram</a:t>
            </a:r>
            <a:endParaRPr lang="en-US" sz="1600" dirty="0"/>
          </a:p>
        </p:txBody>
      </p:sp>
      <p:pic>
        <p:nvPicPr>
          <p:cNvPr id="8" name="Picture 7">
            <a:extLst>
              <a:ext uri="{FF2B5EF4-FFF2-40B4-BE49-F238E27FC236}">
                <a16:creationId xmlns:a16="http://schemas.microsoft.com/office/drawing/2014/main" id="{26CD640B-EAFA-452B-928C-93C56DEBD4C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39" cy="1915767"/>
          </a:xfrm>
          <a:prstGeom prst="rect">
            <a:avLst/>
          </a:prstGeom>
        </p:spPr>
      </p:pic>
      <p:pic>
        <p:nvPicPr>
          <p:cNvPr id="3" name="Picture 2" descr="A picture containing logo&#10;&#10;Description automatically generated">
            <a:extLst>
              <a:ext uri="{FF2B5EF4-FFF2-40B4-BE49-F238E27FC236}">
                <a16:creationId xmlns:a16="http://schemas.microsoft.com/office/drawing/2014/main" id="{7136C3BA-8825-0205-951A-A8BE952C808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4243829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9b25f86-c502-462b-a274-2a569e3ba1f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52671DAC23DB4E84CF1CC252D5654F" ma:contentTypeVersion="18" ma:contentTypeDescription="Create a new document." ma:contentTypeScope="" ma:versionID="554995d437f0d0ed8e127d22d2d2349f">
  <xsd:schema xmlns:xsd="http://www.w3.org/2001/XMLSchema" xmlns:xs="http://www.w3.org/2001/XMLSchema" xmlns:p="http://schemas.microsoft.com/office/2006/metadata/properties" xmlns:ns2="e0a4c8bf-3d97-40f7-9b2a-baab9c82ee55" xmlns:ns3="99b25f86-c502-462b-a274-2a569e3ba1f1" targetNamespace="http://schemas.microsoft.com/office/2006/metadata/properties" ma:root="true" ma:fieldsID="ec6fc7f9276c3d34e27e636217976a1c" ns2:_="" ns3:_="">
    <xsd:import namespace="e0a4c8bf-3d97-40f7-9b2a-baab9c82ee55"/>
    <xsd:import namespace="99b25f86-c502-462b-a274-2a569e3ba1f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4c8bf-3d97-40f7-9b2a-baab9c82ee5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b25f86-c502-462b-a274-2a569e3ba1f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8954d6d-18eb-40ca-b49c-b986784b9db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A6D4B8-E394-479F-AFA5-A55B903C2DC3}">
  <ds:schemaRefs>
    <ds:schemaRef ds:uri="http://schemas.microsoft.com/office/2006/metadata/properties"/>
    <ds:schemaRef ds:uri="http://schemas.microsoft.com/office/infopath/2007/PartnerControls"/>
    <ds:schemaRef ds:uri="99b25f86-c502-462b-a274-2a569e3ba1f1"/>
  </ds:schemaRefs>
</ds:datastoreItem>
</file>

<file path=customXml/itemProps2.xml><?xml version="1.0" encoding="utf-8"?>
<ds:datastoreItem xmlns:ds="http://schemas.openxmlformats.org/officeDocument/2006/customXml" ds:itemID="{31D7EA21-54A8-49E9-B713-EE812B10BC4B}">
  <ds:schemaRefs>
    <ds:schemaRef ds:uri="http://schemas.microsoft.com/sharepoint/v3/contenttype/forms"/>
  </ds:schemaRefs>
</ds:datastoreItem>
</file>

<file path=customXml/itemProps3.xml><?xml version="1.0" encoding="utf-8"?>
<ds:datastoreItem xmlns:ds="http://schemas.openxmlformats.org/officeDocument/2006/customXml" ds:itemID="{BC742C7E-36E8-4050-A190-81F6B50265E5}"/>
</file>

<file path=docMetadata/LabelInfo.xml><?xml version="1.0" encoding="utf-8"?>
<clbl:labelList xmlns:clbl="http://schemas.microsoft.com/office/2020/mipLabelMetadata">
  <clbl:label id="{9a64e7ca-363f-441c-9aa7-4f85977c09f1}" enabled="0" method="" siteId="{9a64e7ca-363f-441c-9aa7-4f85977c09f1}" removed="1"/>
</clbl:labelList>
</file>

<file path=docProps/app.xml><?xml version="1.0" encoding="utf-8"?>
<Properties xmlns="http://schemas.openxmlformats.org/officeDocument/2006/extended-properties" xmlns:vt="http://schemas.openxmlformats.org/officeDocument/2006/docPropsVTypes">
  <TotalTime>5995</TotalTime>
  <Words>340</Words>
  <Application>Microsoft Office PowerPoint</Application>
  <PresentationFormat>Widescreen</PresentationFormat>
  <Paragraphs>32</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CoStar Brown</vt:lpstr>
      <vt:lpstr>Office Theme</vt:lpstr>
      <vt:lpstr>PowerPoint Presentation</vt:lpstr>
      <vt:lpstr>PowerPoint Presentation</vt:lpstr>
      <vt:lpstr>PowerPoint Presentation</vt:lpstr>
      <vt:lpstr>PowerPoint Presentation</vt:lpstr>
    </vt:vector>
  </TitlesOfParts>
  <Company>CoStar Group,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Geena Nazareth</dc:creator>
  <cp:lastModifiedBy>Sapporah Hamilton</cp:lastModifiedBy>
  <cp:revision>137</cp:revision>
  <dcterms:created xsi:type="dcterms:W3CDTF">2020-02-10T19:26:09Z</dcterms:created>
  <dcterms:modified xsi:type="dcterms:W3CDTF">2025-02-18T15:32:49Z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0x010100B452671DAC23DB4E84CF1CC252D5654F</vt:lpwstr>
  </property>
  <property fmtid="{D5CDD505-2E9C-101B-9397-08002B2CF9AE}" pid="3" name="o69511912ce44b04b5ee867055776c6d">
    <vt:lpwstr>Apartments|1cd6aab3-39c1-4ec5-84c9-22979742a6d8</vt:lpwstr>
  </property>
  <property fmtid="{D5CDD505-2E9C-101B-9397-08002B2CF9AE}" pid="4" name="TaxCatchAll">
    <vt:lpwstr>14;#Apartments|1cd6aab3-39c1-4ec5-84c9-22979742a6d8</vt:lpwstr>
  </property>
  <property fmtid="{D5CDD505-2E9C-101B-9397-08002B2CF9AE}" pid="5" name="Apts_x0020_Internal_x0020_Keywords">
    <vt:lpwstr/>
  </property>
  <property fmtid="{D5CDD505-2E9C-101B-9397-08002B2CF9AE}" pid="6" name="h418904b2fa8471f9930418f94c9e067">
    <vt:lpwstr/>
  </property>
  <property fmtid="{D5CDD505-2E9C-101B-9397-08002B2CF9AE}" pid="7" name="Collateral_x0020_Type">
    <vt:lpwstr/>
  </property>
  <property fmtid="{D5CDD505-2E9C-101B-9397-08002B2CF9AE}" pid="8" name="h7363574b2bd4b98983068ffa9a9e158">
    <vt:lpwstr/>
  </property>
  <property fmtid="{D5CDD505-2E9C-101B-9397-08002B2CF9AE}" pid="9" name="Partnerships">
    <vt:lpwstr/>
  </property>
  <property fmtid="{D5CDD505-2E9C-101B-9397-08002B2CF9AE}" pid="10" name="d192869bc23a4fe49dfaefd6c1ed3303">
    <vt:lpwstr/>
  </property>
  <property fmtid="{D5CDD505-2E9C-101B-9397-08002B2CF9AE}" pid="11" name="Products">
    <vt:lpwstr>14;#Apartments|1cd6aab3-39c1-4ec5-84c9-22979742a6d8</vt:lpwstr>
  </property>
  <property fmtid="{D5CDD505-2E9C-101B-9397-08002B2CF9AE}" pid="12" name="Apts Internal Keywords">
    <vt:lpwstr/>
  </property>
  <property fmtid="{D5CDD505-2E9C-101B-9397-08002B2CF9AE}" pid="13" name="Collateral Type">
    <vt:lpwstr/>
  </property>
  <property fmtid="{D5CDD505-2E9C-101B-9397-08002B2CF9AE}" pid="14" name="MediaServiceImageTags">
    <vt:lpwstr/>
  </property>
</Properties>
</file>